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25" r:id="rId1"/>
  </p:sldMasterIdLst>
  <p:notesMasterIdLst>
    <p:notesMasterId r:id="rId22"/>
  </p:notesMasterIdLst>
  <p:handoutMasterIdLst>
    <p:handoutMasterId r:id="rId23"/>
  </p:handoutMasterIdLst>
  <p:sldIdLst>
    <p:sldId id="294" r:id="rId2"/>
    <p:sldId id="260" r:id="rId3"/>
    <p:sldId id="257" r:id="rId4"/>
    <p:sldId id="318" r:id="rId5"/>
    <p:sldId id="303" r:id="rId6"/>
    <p:sldId id="306" r:id="rId7"/>
    <p:sldId id="289" r:id="rId8"/>
    <p:sldId id="317" r:id="rId9"/>
    <p:sldId id="315" r:id="rId10"/>
    <p:sldId id="316" r:id="rId11"/>
    <p:sldId id="311" r:id="rId12"/>
    <p:sldId id="313" r:id="rId13"/>
    <p:sldId id="329" r:id="rId14"/>
    <p:sldId id="310" r:id="rId15"/>
    <p:sldId id="309" r:id="rId16"/>
    <p:sldId id="262" r:id="rId17"/>
    <p:sldId id="307" r:id="rId18"/>
    <p:sldId id="322" r:id="rId19"/>
    <p:sldId id="324" r:id="rId20"/>
    <p:sldId id="327" r:id="rId21"/>
  </p:sldIdLst>
  <p:sldSz cx="9144000" cy="6858000" type="screen4x3"/>
  <p:notesSz cx="6669088" cy="9926638"/>
  <p:defaultTextStyle>
    <a:defPPr>
      <a:defRPr lang="en-US"/>
    </a:defPPr>
    <a:lvl1pPr algn="l" rtl="0" eaLnBrk="0" fontAlgn="base" hangingPunct="0">
      <a:spcBef>
        <a:spcPct val="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sz="2400" kern="1200">
        <a:solidFill>
          <a:schemeClr val="tx1"/>
        </a:solidFill>
        <a:latin typeface="Comic Sans MS" panose="030F0702030302020204" pitchFamily="66" charset="0"/>
        <a:ea typeface="+mn-ea"/>
        <a:cs typeface="+mn-cs"/>
      </a:defRPr>
    </a:lvl5pPr>
    <a:lvl6pPr marL="2286000" algn="l" defTabSz="914400" rtl="0" eaLnBrk="1" latinLnBrk="0" hangingPunct="1">
      <a:defRPr sz="2400" kern="1200">
        <a:solidFill>
          <a:schemeClr val="tx1"/>
        </a:solidFill>
        <a:latin typeface="Comic Sans MS" panose="030F0702030302020204" pitchFamily="66" charset="0"/>
        <a:ea typeface="+mn-ea"/>
        <a:cs typeface="+mn-cs"/>
      </a:defRPr>
    </a:lvl6pPr>
    <a:lvl7pPr marL="2743200" algn="l" defTabSz="914400" rtl="0" eaLnBrk="1" latinLnBrk="0" hangingPunct="1">
      <a:defRPr sz="2400" kern="1200">
        <a:solidFill>
          <a:schemeClr val="tx1"/>
        </a:solidFill>
        <a:latin typeface="Comic Sans MS" panose="030F0702030302020204" pitchFamily="66" charset="0"/>
        <a:ea typeface="+mn-ea"/>
        <a:cs typeface="+mn-cs"/>
      </a:defRPr>
    </a:lvl7pPr>
    <a:lvl8pPr marL="3200400" algn="l" defTabSz="914400" rtl="0" eaLnBrk="1" latinLnBrk="0" hangingPunct="1">
      <a:defRPr sz="2400" kern="1200">
        <a:solidFill>
          <a:schemeClr val="tx1"/>
        </a:solidFill>
        <a:latin typeface="Comic Sans MS" panose="030F0702030302020204" pitchFamily="66" charset="0"/>
        <a:ea typeface="+mn-ea"/>
        <a:cs typeface="+mn-cs"/>
      </a:defRPr>
    </a:lvl8pPr>
    <a:lvl9pPr marL="3657600" algn="l" defTabSz="914400" rtl="0" eaLnBrk="1" latinLnBrk="0" hangingPunct="1">
      <a:defRPr sz="2400" kern="1200">
        <a:solidFill>
          <a:schemeClr val="tx1"/>
        </a:solidFill>
        <a:latin typeface="Comic Sans MS" panose="030F0702030302020204" pitchFamily="66"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15E7"/>
    <a:srgbClr val="FF0066"/>
    <a:srgbClr val="FFCCFF"/>
    <a:srgbClr val="00FFFF"/>
    <a:srgbClr val="CCECFF"/>
    <a:srgbClr val="FF6600"/>
    <a:srgbClr val="FFFF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1C249A-74C0-2F43-AD61-B4A668822C73}" v="825" dt="2020-06-17T15:41:14.350"/>
    <p1510:client id="{AF1B84F4-4689-696D-970F-10152D6DE0B1}" v="49" dt="2020-06-17T13:57:00.439"/>
    <p1510:client id="{E5D6989B-7713-81E5-A332-E3AF7685F210}" v="1651" dt="2020-06-17T16:43:40.45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p:restoredTop sz="90929"/>
  </p:normalViewPr>
  <p:slideViewPr>
    <p:cSldViewPr>
      <p:cViewPr>
        <p:scale>
          <a:sx n="50" d="100"/>
          <a:sy n="50" d="100"/>
        </p:scale>
        <p:origin x="-3060" y="-91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28" d="100"/>
          <a:sy n="28" d="100"/>
        </p:scale>
        <p:origin x="-1266" y="-78"/>
      </p:cViewPr>
      <p:guideLst>
        <p:guide orient="horz" pos="3126"/>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slide" Target="slides/slide7.xml"/></Relationships>
</file>

<file path=ppt/diagrams/_rels/data10.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43.svg"/><Relationship Id="rId1" Type="http://schemas.openxmlformats.org/officeDocument/2006/relationships/image" Target="../media/image20.png"/><Relationship Id="rId6" Type="http://schemas.openxmlformats.org/officeDocument/2006/relationships/image" Target="../media/image47.svg"/><Relationship Id="rId5" Type="http://schemas.openxmlformats.org/officeDocument/2006/relationships/image" Target="../media/image22.png"/><Relationship Id="rId4" Type="http://schemas.openxmlformats.org/officeDocument/2006/relationships/image" Target="../media/image45.svg"/></Relationships>
</file>

<file path=ppt/diagrams/_rels/data1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34.svg"/><Relationship Id="rId1" Type="http://schemas.openxmlformats.org/officeDocument/2006/relationships/image" Target="../media/image24.png"/><Relationship Id="rId6" Type="http://schemas.openxmlformats.org/officeDocument/2006/relationships/image" Target="../media/image38.svg"/><Relationship Id="rId5" Type="http://schemas.openxmlformats.org/officeDocument/2006/relationships/image" Target="../media/image26.png"/><Relationship Id="rId4" Type="http://schemas.openxmlformats.org/officeDocument/2006/relationships/image" Target="../media/image36.svg"/></Relationships>
</file>

<file path=ppt/diagrams/_rels/data12.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12.png"/><Relationship Id="rId7" Type="http://schemas.openxmlformats.org/officeDocument/2006/relationships/image" Target="../media/image30.png"/><Relationship Id="rId12" Type="http://schemas.openxmlformats.org/officeDocument/2006/relationships/image" Target="../media/image59.svg"/><Relationship Id="rId2" Type="http://schemas.openxmlformats.org/officeDocument/2006/relationships/image" Target="../media/image51.svg"/><Relationship Id="rId1" Type="http://schemas.openxmlformats.org/officeDocument/2006/relationships/image" Target="../media/image28.png"/><Relationship Id="rId6" Type="http://schemas.openxmlformats.org/officeDocument/2006/relationships/image" Target="../media/image53.svg"/><Relationship Id="rId11" Type="http://schemas.openxmlformats.org/officeDocument/2006/relationships/image" Target="../media/image32.png"/><Relationship Id="rId5" Type="http://schemas.openxmlformats.org/officeDocument/2006/relationships/image" Target="../media/image29.png"/><Relationship Id="rId10" Type="http://schemas.openxmlformats.org/officeDocument/2006/relationships/image" Target="../media/image57.svg"/><Relationship Id="rId4" Type="http://schemas.openxmlformats.org/officeDocument/2006/relationships/image" Target="../media/image22.svg"/><Relationship Id="rId9" Type="http://schemas.openxmlformats.org/officeDocument/2006/relationships/image" Target="../media/image31.png"/></Relationships>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7.png"/></Relationships>
</file>

<file path=ppt/diagrams/_rels/data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9.png"/><Relationship Id="rId6" Type="http://schemas.openxmlformats.org/officeDocument/2006/relationships/image" Target="../media/image20.svg"/><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13.png"/></Relationships>
</file>

<file path=ppt/diagrams/_rels/data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0.svg"/><Relationship Id="rId1" Type="http://schemas.openxmlformats.org/officeDocument/2006/relationships/image" Target="../media/image17.png"/><Relationship Id="rId4" Type="http://schemas.openxmlformats.org/officeDocument/2006/relationships/image" Target="../media/image32.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43.svg"/><Relationship Id="rId1" Type="http://schemas.openxmlformats.org/officeDocument/2006/relationships/image" Target="../media/image20.png"/><Relationship Id="rId6" Type="http://schemas.openxmlformats.org/officeDocument/2006/relationships/image" Target="../media/image47.svg"/><Relationship Id="rId5" Type="http://schemas.openxmlformats.org/officeDocument/2006/relationships/image" Target="../media/image22.png"/><Relationship Id="rId4" Type="http://schemas.openxmlformats.org/officeDocument/2006/relationships/image" Target="../media/image45.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34.svg"/><Relationship Id="rId1" Type="http://schemas.openxmlformats.org/officeDocument/2006/relationships/image" Target="../media/image24.png"/><Relationship Id="rId6" Type="http://schemas.openxmlformats.org/officeDocument/2006/relationships/image" Target="../media/image38.svg"/><Relationship Id="rId5" Type="http://schemas.openxmlformats.org/officeDocument/2006/relationships/image" Target="../media/image26.png"/><Relationship Id="rId4" Type="http://schemas.openxmlformats.org/officeDocument/2006/relationships/image" Target="../media/image36.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12.png"/><Relationship Id="rId7" Type="http://schemas.openxmlformats.org/officeDocument/2006/relationships/image" Target="../media/image30.png"/><Relationship Id="rId12" Type="http://schemas.openxmlformats.org/officeDocument/2006/relationships/image" Target="../media/image59.svg"/><Relationship Id="rId2" Type="http://schemas.openxmlformats.org/officeDocument/2006/relationships/image" Target="../media/image51.svg"/><Relationship Id="rId1" Type="http://schemas.openxmlformats.org/officeDocument/2006/relationships/image" Target="../media/image28.png"/><Relationship Id="rId6" Type="http://schemas.openxmlformats.org/officeDocument/2006/relationships/image" Target="../media/image53.svg"/><Relationship Id="rId11" Type="http://schemas.openxmlformats.org/officeDocument/2006/relationships/image" Target="../media/image32.png"/><Relationship Id="rId5" Type="http://schemas.openxmlformats.org/officeDocument/2006/relationships/image" Target="../media/image29.png"/><Relationship Id="rId10" Type="http://schemas.openxmlformats.org/officeDocument/2006/relationships/image" Target="../media/image57.svg"/><Relationship Id="rId4" Type="http://schemas.openxmlformats.org/officeDocument/2006/relationships/image" Target="../media/image22.svg"/><Relationship Id="rId9" Type="http://schemas.openxmlformats.org/officeDocument/2006/relationships/image" Target="../media/image3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9.png"/><Relationship Id="rId6" Type="http://schemas.openxmlformats.org/officeDocument/2006/relationships/image" Target="../media/image20.svg"/><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13.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0.svg"/><Relationship Id="rId1" Type="http://schemas.openxmlformats.org/officeDocument/2006/relationships/image" Target="../media/image17.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0010FA-CA70-4A50-A0BD-B5B9D56DAD59}"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fr-FR"/>
        </a:p>
      </dgm:t>
    </dgm:pt>
    <dgm:pt modelId="{44BBA7E7-FA97-4FB9-88FD-C488EE274A8A}">
      <dgm:prSet/>
      <dgm:spPr/>
      <dgm:t>
        <a:bodyPr/>
        <a:lstStyle/>
        <a:p>
          <a:r>
            <a:rPr lang="fr-BE" dirty="0">
              <a:latin typeface="Calibri"/>
              <a:cs typeface="Calibri"/>
            </a:rPr>
            <a:t>Pourquoi gérer son temps?</a:t>
          </a:r>
          <a:endParaRPr lang="fr-FR" dirty="0">
            <a:latin typeface="Calibri"/>
            <a:cs typeface="Calibri"/>
          </a:endParaRPr>
        </a:p>
      </dgm:t>
    </dgm:pt>
    <dgm:pt modelId="{FAC90364-D3F8-494B-A123-1613DF851118}" type="parTrans" cxnId="{B16B2569-1F70-4D29-89B7-F565ECAFEFA6}">
      <dgm:prSet/>
      <dgm:spPr/>
      <dgm:t>
        <a:bodyPr/>
        <a:lstStyle/>
        <a:p>
          <a:endParaRPr lang="fr-FR"/>
        </a:p>
      </dgm:t>
    </dgm:pt>
    <dgm:pt modelId="{C29E4B6F-950E-4223-8B0E-FCB0713C9754}" type="sibTrans" cxnId="{B16B2569-1F70-4D29-89B7-F565ECAFEFA6}">
      <dgm:prSet/>
      <dgm:spPr/>
      <dgm:t>
        <a:bodyPr/>
        <a:lstStyle/>
        <a:p>
          <a:endParaRPr lang="fr-FR"/>
        </a:p>
      </dgm:t>
    </dgm:pt>
    <dgm:pt modelId="{8CBAA9CD-0DFF-44E5-8464-B39865B26394}">
      <dgm:prSet/>
      <dgm:spPr/>
      <dgm:t>
        <a:bodyPr/>
        <a:lstStyle/>
        <a:p>
          <a:pPr rtl="0"/>
          <a:r>
            <a:rPr lang="fr-BE" dirty="0" smtClean="0">
              <a:latin typeface="Calibri"/>
              <a:cs typeface="Calibri"/>
            </a:rPr>
            <a:t>Règles de planification</a:t>
          </a:r>
          <a:endParaRPr lang="fr-FR" dirty="0">
            <a:latin typeface="Calibri"/>
            <a:cs typeface="Calibri"/>
          </a:endParaRPr>
        </a:p>
      </dgm:t>
    </dgm:pt>
    <dgm:pt modelId="{9153FF20-617B-4A87-BA11-2F0129594890}" type="parTrans" cxnId="{6D8BC392-2D2A-4A02-B05A-19948B884A0B}">
      <dgm:prSet/>
      <dgm:spPr/>
      <dgm:t>
        <a:bodyPr/>
        <a:lstStyle/>
        <a:p>
          <a:endParaRPr lang="fr-FR"/>
        </a:p>
      </dgm:t>
    </dgm:pt>
    <dgm:pt modelId="{58D26B07-9F95-45EA-8BD0-5ADE7F819E0B}" type="sibTrans" cxnId="{6D8BC392-2D2A-4A02-B05A-19948B884A0B}">
      <dgm:prSet/>
      <dgm:spPr/>
      <dgm:t>
        <a:bodyPr/>
        <a:lstStyle/>
        <a:p>
          <a:endParaRPr lang="fr-FR"/>
        </a:p>
      </dgm:t>
    </dgm:pt>
    <dgm:pt modelId="{9227CC54-D554-41BC-9803-E4A5F6A641C0}">
      <dgm:prSet/>
      <dgm:spPr/>
      <dgm:t>
        <a:bodyPr/>
        <a:lstStyle/>
        <a:p>
          <a:pPr rtl="0"/>
          <a:r>
            <a:rPr lang="fr-BE" dirty="0">
              <a:latin typeface="Calibri"/>
              <a:cs typeface="Calibri"/>
            </a:rPr>
            <a:t>Objectif personnalisé:</a:t>
          </a:r>
          <a:endParaRPr lang="fr-FR" dirty="0">
            <a:latin typeface="Calibri"/>
            <a:cs typeface="Calibri"/>
          </a:endParaRPr>
        </a:p>
      </dgm:t>
    </dgm:pt>
    <dgm:pt modelId="{56701DDB-08CD-40EE-9FE0-8BAE4FF4FBD2}" type="parTrans" cxnId="{36EE7FCC-02A4-4E4C-9F7B-DBFFA5D9F9D1}">
      <dgm:prSet/>
      <dgm:spPr/>
      <dgm:t>
        <a:bodyPr/>
        <a:lstStyle/>
        <a:p>
          <a:endParaRPr lang="fr-FR"/>
        </a:p>
      </dgm:t>
    </dgm:pt>
    <dgm:pt modelId="{C67522FB-6325-47CB-BF44-D58B00223971}" type="sibTrans" cxnId="{36EE7FCC-02A4-4E4C-9F7B-DBFFA5D9F9D1}">
      <dgm:prSet/>
      <dgm:spPr/>
      <dgm:t>
        <a:bodyPr/>
        <a:lstStyle/>
        <a:p>
          <a:endParaRPr lang="fr-FR"/>
        </a:p>
      </dgm:t>
    </dgm:pt>
    <dgm:pt modelId="{B023313D-8DC8-4CA7-B1D7-3F6621F4350A}">
      <dgm:prSet/>
      <dgm:spPr/>
      <dgm:t>
        <a:bodyPr/>
        <a:lstStyle/>
        <a:p>
          <a:r>
            <a:rPr lang="fr-BE" dirty="0">
              <a:latin typeface="Calibri"/>
              <a:cs typeface="Calibri"/>
            </a:rPr>
            <a:t>Un planning concret pour la semaine prochaine</a:t>
          </a:r>
          <a:endParaRPr lang="fr-FR" dirty="0">
            <a:latin typeface="Calibri"/>
            <a:cs typeface="Calibri"/>
          </a:endParaRPr>
        </a:p>
      </dgm:t>
    </dgm:pt>
    <dgm:pt modelId="{E0B4C411-9EF2-4BFF-8A37-CB579D3315A9}" type="parTrans" cxnId="{434E1AD0-F72F-4801-A919-F0A021154E7B}">
      <dgm:prSet/>
      <dgm:spPr/>
      <dgm:t>
        <a:bodyPr/>
        <a:lstStyle/>
        <a:p>
          <a:endParaRPr lang="fr-FR"/>
        </a:p>
      </dgm:t>
    </dgm:pt>
    <dgm:pt modelId="{F094D21B-DE1B-4B04-8F08-2605A762ADBE}" type="sibTrans" cxnId="{434E1AD0-F72F-4801-A919-F0A021154E7B}">
      <dgm:prSet/>
      <dgm:spPr/>
      <dgm:t>
        <a:bodyPr/>
        <a:lstStyle/>
        <a:p>
          <a:endParaRPr lang="fr-FR"/>
        </a:p>
      </dgm:t>
    </dgm:pt>
    <dgm:pt modelId="{5A217E97-2794-4952-B687-9404208B49AD}">
      <dgm:prSet/>
      <dgm:spPr/>
      <dgm:t>
        <a:bodyPr/>
        <a:lstStyle/>
        <a:p>
          <a:r>
            <a:rPr lang="fr-BE" dirty="0">
              <a:latin typeface="Calibri"/>
              <a:cs typeface="Calibri"/>
            </a:rPr>
            <a:t>Des outils pour réaliser les plannings suivants</a:t>
          </a:r>
          <a:endParaRPr lang="fr-FR" dirty="0">
            <a:latin typeface="Calibri"/>
            <a:cs typeface="Calibri"/>
          </a:endParaRPr>
        </a:p>
      </dgm:t>
    </dgm:pt>
    <dgm:pt modelId="{65409836-1BB2-4C4D-823C-C67852F0D917}" type="parTrans" cxnId="{F8EF236D-0D2E-45E7-BF91-BB9CBB437107}">
      <dgm:prSet/>
      <dgm:spPr/>
      <dgm:t>
        <a:bodyPr/>
        <a:lstStyle/>
        <a:p>
          <a:endParaRPr lang="fr-FR"/>
        </a:p>
      </dgm:t>
    </dgm:pt>
    <dgm:pt modelId="{754B64F7-F3E5-451E-A4F9-A17C0D8773B3}" type="sibTrans" cxnId="{F8EF236D-0D2E-45E7-BF91-BB9CBB437107}">
      <dgm:prSet/>
      <dgm:spPr/>
      <dgm:t>
        <a:bodyPr/>
        <a:lstStyle/>
        <a:p>
          <a:endParaRPr lang="fr-FR"/>
        </a:p>
      </dgm:t>
    </dgm:pt>
    <dgm:pt modelId="{4C5492A6-89CD-463E-BA2E-1EDAF92A0BD2}" type="pres">
      <dgm:prSet presAssocID="{780010FA-CA70-4A50-A0BD-B5B9D56DAD59}" presName="hierChild1" presStyleCnt="0">
        <dgm:presLayoutVars>
          <dgm:orgChart val="1"/>
          <dgm:chPref val="1"/>
          <dgm:dir/>
          <dgm:animOne val="branch"/>
          <dgm:animLvl val="lvl"/>
          <dgm:resizeHandles/>
        </dgm:presLayoutVars>
      </dgm:prSet>
      <dgm:spPr/>
      <dgm:t>
        <a:bodyPr/>
        <a:lstStyle/>
        <a:p>
          <a:endParaRPr lang="fr-BE"/>
        </a:p>
      </dgm:t>
    </dgm:pt>
    <dgm:pt modelId="{34442B55-2438-4412-AF57-44A0A2E7EAD1}" type="pres">
      <dgm:prSet presAssocID="{44BBA7E7-FA97-4FB9-88FD-C488EE274A8A}" presName="hierRoot1" presStyleCnt="0">
        <dgm:presLayoutVars>
          <dgm:hierBranch val="init"/>
        </dgm:presLayoutVars>
      </dgm:prSet>
      <dgm:spPr/>
    </dgm:pt>
    <dgm:pt modelId="{7BAEC354-EC83-4913-94BA-62A15AAE02C5}" type="pres">
      <dgm:prSet presAssocID="{44BBA7E7-FA97-4FB9-88FD-C488EE274A8A}" presName="rootComposite1" presStyleCnt="0"/>
      <dgm:spPr/>
    </dgm:pt>
    <dgm:pt modelId="{6DDCEF8B-EDD6-45BA-9D75-AEAE70A6128C}" type="pres">
      <dgm:prSet presAssocID="{44BBA7E7-FA97-4FB9-88FD-C488EE274A8A}" presName="rootText1" presStyleLbl="node0" presStyleIdx="0" presStyleCnt="1">
        <dgm:presLayoutVars>
          <dgm:chPref val="3"/>
        </dgm:presLayoutVars>
      </dgm:prSet>
      <dgm:spPr/>
      <dgm:t>
        <a:bodyPr/>
        <a:lstStyle/>
        <a:p>
          <a:endParaRPr lang="fr-BE"/>
        </a:p>
      </dgm:t>
    </dgm:pt>
    <dgm:pt modelId="{131644B0-29A4-4B3E-8AA1-9A018B62EF13}" type="pres">
      <dgm:prSet presAssocID="{44BBA7E7-FA97-4FB9-88FD-C488EE274A8A}" presName="rootConnector1" presStyleLbl="node1" presStyleIdx="0" presStyleCnt="0"/>
      <dgm:spPr/>
      <dgm:t>
        <a:bodyPr/>
        <a:lstStyle/>
        <a:p>
          <a:endParaRPr lang="fr-BE"/>
        </a:p>
      </dgm:t>
    </dgm:pt>
    <dgm:pt modelId="{6A950A8C-427C-490A-A6CE-9CC3CC0DBE8C}" type="pres">
      <dgm:prSet presAssocID="{44BBA7E7-FA97-4FB9-88FD-C488EE274A8A}" presName="hierChild2" presStyleCnt="0"/>
      <dgm:spPr/>
    </dgm:pt>
    <dgm:pt modelId="{44A841E8-3438-486F-8F7A-72EC9AEC17BA}" type="pres">
      <dgm:prSet presAssocID="{9153FF20-617B-4A87-BA11-2F0129594890}" presName="Name64" presStyleLbl="parChTrans1D2" presStyleIdx="0" presStyleCnt="2"/>
      <dgm:spPr/>
      <dgm:t>
        <a:bodyPr/>
        <a:lstStyle/>
        <a:p>
          <a:endParaRPr lang="fr-BE"/>
        </a:p>
      </dgm:t>
    </dgm:pt>
    <dgm:pt modelId="{2FFF1B50-AF71-429F-AF9A-C63F28B94574}" type="pres">
      <dgm:prSet presAssocID="{8CBAA9CD-0DFF-44E5-8464-B39865B26394}" presName="hierRoot2" presStyleCnt="0">
        <dgm:presLayoutVars>
          <dgm:hierBranch val="init"/>
        </dgm:presLayoutVars>
      </dgm:prSet>
      <dgm:spPr/>
    </dgm:pt>
    <dgm:pt modelId="{CFBE38FC-74A4-4041-98D0-4D9FDB14E543}" type="pres">
      <dgm:prSet presAssocID="{8CBAA9CD-0DFF-44E5-8464-B39865B26394}" presName="rootComposite" presStyleCnt="0"/>
      <dgm:spPr/>
    </dgm:pt>
    <dgm:pt modelId="{4A6840ED-C0FF-49A6-B7E9-7918F1062EB3}" type="pres">
      <dgm:prSet presAssocID="{8CBAA9CD-0DFF-44E5-8464-B39865B26394}" presName="rootText" presStyleLbl="node2" presStyleIdx="0" presStyleCnt="2">
        <dgm:presLayoutVars>
          <dgm:chPref val="3"/>
        </dgm:presLayoutVars>
      </dgm:prSet>
      <dgm:spPr/>
      <dgm:t>
        <a:bodyPr/>
        <a:lstStyle/>
        <a:p>
          <a:endParaRPr lang="fr-BE"/>
        </a:p>
      </dgm:t>
    </dgm:pt>
    <dgm:pt modelId="{AB45DDAE-B7B8-458C-8848-4CDD648EDF5B}" type="pres">
      <dgm:prSet presAssocID="{8CBAA9CD-0DFF-44E5-8464-B39865B26394}" presName="rootConnector" presStyleLbl="node2" presStyleIdx="0" presStyleCnt="2"/>
      <dgm:spPr/>
      <dgm:t>
        <a:bodyPr/>
        <a:lstStyle/>
        <a:p>
          <a:endParaRPr lang="fr-BE"/>
        </a:p>
      </dgm:t>
    </dgm:pt>
    <dgm:pt modelId="{60997F01-F324-47CE-A542-B2C0504D42F7}" type="pres">
      <dgm:prSet presAssocID="{8CBAA9CD-0DFF-44E5-8464-B39865B26394}" presName="hierChild4" presStyleCnt="0"/>
      <dgm:spPr/>
    </dgm:pt>
    <dgm:pt modelId="{215E9BBB-9D2E-4897-AB77-4DC0235D9DB3}" type="pres">
      <dgm:prSet presAssocID="{8CBAA9CD-0DFF-44E5-8464-B39865B26394}" presName="hierChild5" presStyleCnt="0"/>
      <dgm:spPr/>
    </dgm:pt>
    <dgm:pt modelId="{59DE1B71-8D6E-4137-B030-E96EC1914A0F}" type="pres">
      <dgm:prSet presAssocID="{56701DDB-08CD-40EE-9FE0-8BAE4FF4FBD2}" presName="Name64" presStyleLbl="parChTrans1D2" presStyleIdx="1" presStyleCnt="2"/>
      <dgm:spPr/>
      <dgm:t>
        <a:bodyPr/>
        <a:lstStyle/>
        <a:p>
          <a:endParaRPr lang="fr-BE"/>
        </a:p>
      </dgm:t>
    </dgm:pt>
    <dgm:pt modelId="{1824D0B3-AE18-40FE-85DA-2260595C042F}" type="pres">
      <dgm:prSet presAssocID="{9227CC54-D554-41BC-9803-E4A5F6A641C0}" presName="hierRoot2" presStyleCnt="0">
        <dgm:presLayoutVars>
          <dgm:hierBranch val="init"/>
        </dgm:presLayoutVars>
      </dgm:prSet>
      <dgm:spPr/>
    </dgm:pt>
    <dgm:pt modelId="{F87E0B1C-1DDB-48C9-8197-FE0C21F2FA3A}" type="pres">
      <dgm:prSet presAssocID="{9227CC54-D554-41BC-9803-E4A5F6A641C0}" presName="rootComposite" presStyleCnt="0"/>
      <dgm:spPr/>
    </dgm:pt>
    <dgm:pt modelId="{8B23EEB6-7993-44DC-9A0B-FFA986465208}" type="pres">
      <dgm:prSet presAssocID="{9227CC54-D554-41BC-9803-E4A5F6A641C0}" presName="rootText" presStyleLbl="node2" presStyleIdx="1" presStyleCnt="2">
        <dgm:presLayoutVars>
          <dgm:chPref val="3"/>
        </dgm:presLayoutVars>
      </dgm:prSet>
      <dgm:spPr/>
      <dgm:t>
        <a:bodyPr/>
        <a:lstStyle/>
        <a:p>
          <a:endParaRPr lang="fr-BE"/>
        </a:p>
      </dgm:t>
    </dgm:pt>
    <dgm:pt modelId="{316AA9F0-DA43-459E-8CA6-E9C408C92883}" type="pres">
      <dgm:prSet presAssocID="{9227CC54-D554-41BC-9803-E4A5F6A641C0}" presName="rootConnector" presStyleLbl="node2" presStyleIdx="1" presStyleCnt="2"/>
      <dgm:spPr/>
      <dgm:t>
        <a:bodyPr/>
        <a:lstStyle/>
        <a:p>
          <a:endParaRPr lang="fr-BE"/>
        </a:p>
      </dgm:t>
    </dgm:pt>
    <dgm:pt modelId="{2724BDE4-A100-43E0-A464-D45E2AB532F1}" type="pres">
      <dgm:prSet presAssocID="{9227CC54-D554-41BC-9803-E4A5F6A641C0}" presName="hierChild4" presStyleCnt="0"/>
      <dgm:spPr/>
    </dgm:pt>
    <dgm:pt modelId="{7C8F9C6A-DB2A-4429-86C9-4659DC7148DB}" type="pres">
      <dgm:prSet presAssocID="{E0B4C411-9EF2-4BFF-8A37-CB579D3315A9}" presName="Name64" presStyleLbl="parChTrans1D3" presStyleIdx="0" presStyleCnt="2"/>
      <dgm:spPr/>
      <dgm:t>
        <a:bodyPr/>
        <a:lstStyle/>
        <a:p>
          <a:endParaRPr lang="fr-BE"/>
        </a:p>
      </dgm:t>
    </dgm:pt>
    <dgm:pt modelId="{769D739A-A843-4311-8914-7A8C9C44C3E6}" type="pres">
      <dgm:prSet presAssocID="{B023313D-8DC8-4CA7-B1D7-3F6621F4350A}" presName="hierRoot2" presStyleCnt="0">
        <dgm:presLayoutVars>
          <dgm:hierBranch val="init"/>
        </dgm:presLayoutVars>
      </dgm:prSet>
      <dgm:spPr/>
    </dgm:pt>
    <dgm:pt modelId="{F5019047-86F9-4583-AF26-FE54CE325FF5}" type="pres">
      <dgm:prSet presAssocID="{B023313D-8DC8-4CA7-B1D7-3F6621F4350A}" presName="rootComposite" presStyleCnt="0"/>
      <dgm:spPr/>
    </dgm:pt>
    <dgm:pt modelId="{744D5BD9-B2AA-4AD9-B24F-7DEB46984F74}" type="pres">
      <dgm:prSet presAssocID="{B023313D-8DC8-4CA7-B1D7-3F6621F4350A}" presName="rootText" presStyleLbl="node3" presStyleIdx="0" presStyleCnt="2">
        <dgm:presLayoutVars>
          <dgm:chPref val="3"/>
        </dgm:presLayoutVars>
      </dgm:prSet>
      <dgm:spPr/>
      <dgm:t>
        <a:bodyPr/>
        <a:lstStyle/>
        <a:p>
          <a:endParaRPr lang="fr-BE"/>
        </a:p>
      </dgm:t>
    </dgm:pt>
    <dgm:pt modelId="{A106F21D-201D-458C-9222-D1E144EE4C6E}" type="pres">
      <dgm:prSet presAssocID="{B023313D-8DC8-4CA7-B1D7-3F6621F4350A}" presName="rootConnector" presStyleLbl="node3" presStyleIdx="0" presStyleCnt="2"/>
      <dgm:spPr/>
      <dgm:t>
        <a:bodyPr/>
        <a:lstStyle/>
        <a:p>
          <a:endParaRPr lang="fr-BE"/>
        </a:p>
      </dgm:t>
    </dgm:pt>
    <dgm:pt modelId="{05802BFC-96DF-4481-B398-2444A6705A97}" type="pres">
      <dgm:prSet presAssocID="{B023313D-8DC8-4CA7-B1D7-3F6621F4350A}" presName="hierChild4" presStyleCnt="0"/>
      <dgm:spPr/>
    </dgm:pt>
    <dgm:pt modelId="{1D4449C1-EAB5-4C94-8C8F-6256B310AFF8}" type="pres">
      <dgm:prSet presAssocID="{B023313D-8DC8-4CA7-B1D7-3F6621F4350A}" presName="hierChild5" presStyleCnt="0"/>
      <dgm:spPr/>
    </dgm:pt>
    <dgm:pt modelId="{54B5B61B-BE1C-4A14-B2B7-C8E4A1E3CAE1}" type="pres">
      <dgm:prSet presAssocID="{65409836-1BB2-4C4D-823C-C67852F0D917}" presName="Name64" presStyleLbl="parChTrans1D3" presStyleIdx="1" presStyleCnt="2"/>
      <dgm:spPr/>
      <dgm:t>
        <a:bodyPr/>
        <a:lstStyle/>
        <a:p>
          <a:endParaRPr lang="fr-BE"/>
        </a:p>
      </dgm:t>
    </dgm:pt>
    <dgm:pt modelId="{F069F056-70C0-4A3B-996C-C8BB5F66C05D}" type="pres">
      <dgm:prSet presAssocID="{5A217E97-2794-4952-B687-9404208B49AD}" presName="hierRoot2" presStyleCnt="0">
        <dgm:presLayoutVars>
          <dgm:hierBranch val="init"/>
        </dgm:presLayoutVars>
      </dgm:prSet>
      <dgm:spPr/>
    </dgm:pt>
    <dgm:pt modelId="{B8D486B1-92D4-4BDE-BF24-074D049088C1}" type="pres">
      <dgm:prSet presAssocID="{5A217E97-2794-4952-B687-9404208B49AD}" presName="rootComposite" presStyleCnt="0"/>
      <dgm:spPr/>
    </dgm:pt>
    <dgm:pt modelId="{CD4E867A-0CCD-4905-9BED-E33ED47DF5B9}" type="pres">
      <dgm:prSet presAssocID="{5A217E97-2794-4952-B687-9404208B49AD}" presName="rootText" presStyleLbl="node3" presStyleIdx="1" presStyleCnt="2">
        <dgm:presLayoutVars>
          <dgm:chPref val="3"/>
        </dgm:presLayoutVars>
      </dgm:prSet>
      <dgm:spPr/>
      <dgm:t>
        <a:bodyPr/>
        <a:lstStyle/>
        <a:p>
          <a:endParaRPr lang="fr-BE"/>
        </a:p>
      </dgm:t>
    </dgm:pt>
    <dgm:pt modelId="{73A29DB9-6FCE-43FD-8604-79A64B773C2B}" type="pres">
      <dgm:prSet presAssocID="{5A217E97-2794-4952-B687-9404208B49AD}" presName="rootConnector" presStyleLbl="node3" presStyleIdx="1" presStyleCnt="2"/>
      <dgm:spPr/>
      <dgm:t>
        <a:bodyPr/>
        <a:lstStyle/>
        <a:p>
          <a:endParaRPr lang="fr-BE"/>
        </a:p>
      </dgm:t>
    </dgm:pt>
    <dgm:pt modelId="{99B6FD4B-9B34-4D2C-BB2E-6B291C824436}" type="pres">
      <dgm:prSet presAssocID="{5A217E97-2794-4952-B687-9404208B49AD}" presName="hierChild4" presStyleCnt="0"/>
      <dgm:spPr/>
    </dgm:pt>
    <dgm:pt modelId="{3C4B225D-C5AE-4244-9AE0-0645D56D617D}" type="pres">
      <dgm:prSet presAssocID="{5A217E97-2794-4952-B687-9404208B49AD}" presName="hierChild5" presStyleCnt="0"/>
      <dgm:spPr/>
    </dgm:pt>
    <dgm:pt modelId="{44167903-39EF-4730-B7F3-80233C2A41A1}" type="pres">
      <dgm:prSet presAssocID="{9227CC54-D554-41BC-9803-E4A5F6A641C0}" presName="hierChild5" presStyleCnt="0"/>
      <dgm:spPr/>
    </dgm:pt>
    <dgm:pt modelId="{85C8CEB3-2BC5-47A6-A4BA-5E493390D9F3}" type="pres">
      <dgm:prSet presAssocID="{44BBA7E7-FA97-4FB9-88FD-C488EE274A8A}" presName="hierChild3" presStyleCnt="0"/>
      <dgm:spPr/>
    </dgm:pt>
  </dgm:ptLst>
  <dgm:cxnLst>
    <dgm:cxn modelId="{B16B2569-1F70-4D29-89B7-F565ECAFEFA6}" srcId="{780010FA-CA70-4A50-A0BD-B5B9D56DAD59}" destId="{44BBA7E7-FA97-4FB9-88FD-C488EE274A8A}" srcOrd="0" destOrd="0" parTransId="{FAC90364-D3F8-494B-A123-1613DF851118}" sibTransId="{C29E4B6F-950E-4223-8B0E-FCB0713C9754}"/>
    <dgm:cxn modelId="{6D8BC392-2D2A-4A02-B05A-19948B884A0B}" srcId="{44BBA7E7-FA97-4FB9-88FD-C488EE274A8A}" destId="{8CBAA9CD-0DFF-44E5-8464-B39865B26394}" srcOrd="0" destOrd="0" parTransId="{9153FF20-617B-4A87-BA11-2F0129594890}" sibTransId="{58D26B07-9F95-45EA-8BD0-5ADE7F819E0B}"/>
    <dgm:cxn modelId="{77056996-B205-4704-911F-EF9859C3ADA8}" type="presOf" srcId="{9153FF20-617B-4A87-BA11-2F0129594890}" destId="{44A841E8-3438-486F-8F7A-72EC9AEC17BA}" srcOrd="0" destOrd="0" presId="urn:microsoft.com/office/officeart/2009/3/layout/HorizontalOrganizationChart"/>
    <dgm:cxn modelId="{102651F2-ED63-4CAA-A47D-E201533EA097}" type="presOf" srcId="{56701DDB-08CD-40EE-9FE0-8BAE4FF4FBD2}" destId="{59DE1B71-8D6E-4137-B030-E96EC1914A0F}" srcOrd="0" destOrd="0" presId="urn:microsoft.com/office/officeart/2009/3/layout/HorizontalOrganizationChart"/>
    <dgm:cxn modelId="{8FE2ABA2-B622-40D8-BF16-1D244774DB44}" type="presOf" srcId="{780010FA-CA70-4A50-A0BD-B5B9D56DAD59}" destId="{4C5492A6-89CD-463E-BA2E-1EDAF92A0BD2}" srcOrd="0" destOrd="0" presId="urn:microsoft.com/office/officeart/2009/3/layout/HorizontalOrganizationChart"/>
    <dgm:cxn modelId="{327A4AFD-A9FD-458D-8527-36BBC4E343DB}" type="presOf" srcId="{5A217E97-2794-4952-B687-9404208B49AD}" destId="{73A29DB9-6FCE-43FD-8604-79A64B773C2B}" srcOrd="1" destOrd="0" presId="urn:microsoft.com/office/officeart/2009/3/layout/HorizontalOrganizationChart"/>
    <dgm:cxn modelId="{03C15632-6C79-4074-B2D0-D7AB2EC7F396}" type="presOf" srcId="{B023313D-8DC8-4CA7-B1D7-3F6621F4350A}" destId="{A106F21D-201D-458C-9222-D1E144EE4C6E}" srcOrd="1" destOrd="0" presId="urn:microsoft.com/office/officeart/2009/3/layout/HorizontalOrganizationChart"/>
    <dgm:cxn modelId="{18229550-3F7E-4944-A500-F3FEF51ECAC6}" type="presOf" srcId="{44BBA7E7-FA97-4FB9-88FD-C488EE274A8A}" destId="{6DDCEF8B-EDD6-45BA-9D75-AEAE70A6128C}" srcOrd="0" destOrd="0" presId="urn:microsoft.com/office/officeart/2009/3/layout/HorizontalOrganizationChart"/>
    <dgm:cxn modelId="{F8EF236D-0D2E-45E7-BF91-BB9CBB437107}" srcId="{9227CC54-D554-41BC-9803-E4A5F6A641C0}" destId="{5A217E97-2794-4952-B687-9404208B49AD}" srcOrd="1" destOrd="0" parTransId="{65409836-1BB2-4C4D-823C-C67852F0D917}" sibTransId="{754B64F7-F3E5-451E-A4F9-A17C0D8773B3}"/>
    <dgm:cxn modelId="{97A63C3F-3CCA-4174-A650-2A3B990522AF}" type="presOf" srcId="{65409836-1BB2-4C4D-823C-C67852F0D917}" destId="{54B5B61B-BE1C-4A14-B2B7-C8E4A1E3CAE1}" srcOrd="0" destOrd="0" presId="urn:microsoft.com/office/officeart/2009/3/layout/HorizontalOrganizationChart"/>
    <dgm:cxn modelId="{FB1486B8-AF18-42AB-938C-3B8A0A037819}" type="presOf" srcId="{B023313D-8DC8-4CA7-B1D7-3F6621F4350A}" destId="{744D5BD9-B2AA-4AD9-B24F-7DEB46984F74}" srcOrd="0" destOrd="0" presId="urn:microsoft.com/office/officeart/2009/3/layout/HorizontalOrganizationChart"/>
    <dgm:cxn modelId="{771F4709-FCB8-42D7-AFE0-6E728A41E510}" type="presOf" srcId="{9227CC54-D554-41BC-9803-E4A5F6A641C0}" destId="{316AA9F0-DA43-459E-8CA6-E9C408C92883}" srcOrd="1" destOrd="0" presId="urn:microsoft.com/office/officeart/2009/3/layout/HorizontalOrganizationChart"/>
    <dgm:cxn modelId="{09DA7FE4-6FE2-48A7-B542-285E00847E51}" type="presOf" srcId="{8CBAA9CD-0DFF-44E5-8464-B39865B26394}" destId="{AB45DDAE-B7B8-458C-8848-4CDD648EDF5B}" srcOrd="1" destOrd="0" presId="urn:microsoft.com/office/officeart/2009/3/layout/HorizontalOrganizationChart"/>
    <dgm:cxn modelId="{434E1AD0-F72F-4801-A919-F0A021154E7B}" srcId="{9227CC54-D554-41BC-9803-E4A5F6A641C0}" destId="{B023313D-8DC8-4CA7-B1D7-3F6621F4350A}" srcOrd="0" destOrd="0" parTransId="{E0B4C411-9EF2-4BFF-8A37-CB579D3315A9}" sibTransId="{F094D21B-DE1B-4B04-8F08-2605A762ADBE}"/>
    <dgm:cxn modelId="{5F02B331-7399-41EF-B990-DD181E9AAAD9}" type="presOf" srcId="{44BBA7E7-FA97-4FB9-88FD-C488EE274A8A}" destId="{131644B0-29A4-4B3E-8AA1-9A018B62EF13}" srcOrd="1" destOrd="0" presId="urn:microsoft.com/office/officeart/2009/3/layout/HorizontalOrganizationChart"/>
    <dgm:cxn modelId="{AAF1E5DE-FE11-4B5F-8EB6-1B01A04CD4F9}" type="presOf" srcId="{9227CC54-D554-41BC-9803-E4A5F6A641C0}" destId="{8B23EEB6-7993-44DC-9A0B-FFA986465208}" srcOrd="0" destOrd="0" presId="urn:microsoft.com/office/officeart/2009/3/layout/HorizontalOrganizationChart"/>
    <dgm:cxn modelId="{DCC4B74C-BB5A-4493-B9A3-D99D8FC0FD0A}" type="presOf" srcId="{E0B4C411-9EF2-4BFF-8A37-CB579D3315A9}" destId="{7C8F9C6A-DB2A-4429-86C9-4659DC7148DB}" srcOrd="0" destOrd="0" presId="urn:microsoft.com/office/officeart/2009/3/layout/HorizontalOrganizationChart"/>
    <dgm:cxn modelId="{BDABC89B-A70C-4BB4-AD26-7883C8FCA8BA}" type="presOf" srcId="{8CBAA9CD-0DFF-44E5-8464-B39865B26394}" destId="{4A6840ED-C0FF-49A6-B7E9-7918F1062EB3}" srcOrd="0" destOrd="0" presId="urn:microsoft.com/office/officeart/2009/3/layout/HorizontalOrganizationChart"/>
    <dgm:cxn modelId="{36EE7FCC-02A4-4E4C-9F7B-DBFFA5D9F9D1}" srcId="{44BBA7E7-FA97-4FB9-88FD-C488EE274A8A}" destId="{9227CC54-D554-41BC-9803-E4A5F6A641C0}" srcOrd="1" destOrd="0" parTransId="{56701DDB-08CD-40EE-9FE0-8BAE4FF4FBD2}" sibTransId="{C67522FB-6325-47CB-BF44-D58B00223971}"/>
    <dgm:cxn modelId="{3CA87B1B-5879-4317-81D5-D33415B24405}" type="presOf" srcId="{5A217E97-2794-4952-B687-9404208B49AD}" destId="{CD4E867A-0CCD-4905-9BED-E33ED47DF5B9}" srcOrd="0" destOrd="0" presId="urn:microsoft.com/office/officeart/2009/3/layout/HorizontalOrganizationChart"/>
    <dgm:cxn modelId="{B4E5057E-B6FC-4BAE-8D64-AF905713B559}" type="presParOf" srcId="{4C5492A6-89CD-463E-BA2E-1EDAF92A0BD2}" destId="{34442B55-2438-4412-AF57-44A0A2E7EAD1}" srcOrd="0" destOrd="0" presId="urn:microsoft.com/office/officeart/2009/3/layout/HorizontalOrganizationChart"/>
    <dgm:cxn modelId="{0F3F3FB1-C8E2-40F5-A590-AFE9ECBA0305}" type="presParOf" srcId="{34442B55-2438-4412-AF57-44A0A2E7EAD1}" destId="{7BAEC354-EC83-4913-94BA-62A15AAE02C5}" srcOrd="0" destOrd="0" presId="urn:microsoft.com/office/officeart/2009/3/layout/HorizontalOrganizationChart"/>
    <dgm:cxn modelId="{79A7C5F1-9A68-445A-A00F-7388406F7F9D}" type="presParOf" srcId="{7BAEC354-EC83-4913-94BA-62A15AAE02C5}" destId="{6DDCEF8B-EDD6-45BA-9D75-AEAE70A6128C}" srcOrd="0" destOrd="0" presId="urn:microsoft.com/office/officeart/2009/3/layout/HorizontalOrganizationChart"/>
    <dgm:cxn modelId="{7C52B438-7297-4167-828D-2AAC3DA5EFA1}" type="presParOf" srcId="{7BAEC354-EC83-4913-94BA-62A15AAE02C5}" destId="{131644B0-29A4-4B3E-8AA1-9A018B62EF13}" srcOrd="1" destOrd="0" presId="urn:microsoft.com/office/officeart/2009/3/layout/HorizontalOrganizationChart"/>
    <dgm:cxn modelId="{8DD7BD20-B165-4745-BB90-4D81606E92A3}" type="presParOf" srcId="{34442B55-2438-4412-AF57-44A0A2E7EAD1}" destId="{6A950A8C-427C-490A-A6CE-9CC3CC0DBE8C}" srcOrd="1" destOrd="0" presId="urn:microsoft.com/office/officeart/2009/3/layout/HorizontalOrganizationChart"/>
    <dgm:cxn modelId="{67A40777-18A7-467D-94D1-681F18BDEDDC}" type="presParOf" srcId="{6A950A8C-427C-490A-A6CE-9CC3CC0DBE8C}" destId="{44A841E8-3438-486F-8F7A-72EC9AEC17BA}" srcOrd="0" destOrd="0" presId="urn:microsoft.com/office/officeart/2009/3/layout/HorizontalOrganizationChart"/>
    <dgm:cxn modelId="{A851306D-6808-4CAF-9D70-0D6FA9EB4794}" type="presParOf" srcId="{6A950A8C-427C-490A-A6CE-9CC3CC0DBE8C}" destId="{2FFF1B50-AF71-429F-AF9A-C63F28B94574}" srcOrd="1" destOrd="0" presId="urn:microsoft.com/office/officeart/2009/3/layout/HorizontalOrganizationChart"/>
    <dgm:cxn modelId="{D53A3C20-372E-4E12-8724-9130A00D88AA}" type="presParOf" srcId="{2FFF1B50-AF71-429F-AF9A-C63F28B94574}" destId="{CFBE38FC-74A4-4041-98D0-4D9FDB14E543}" srcOrd="0" destOrd="0" presId="urn:microsoft.com/office/officeart/2009/3/layout/HorizontalOrganizationChart"/>
    <dgm:cxn modelId="{9B2202C8-D15B-491C-AD63-F9F689392AD6}" type="presParOf" srcId="{CFBE38FC-74A4-4041-98D0-4D9FDB14E543}" destId="{4A6840ED-C0FF-49A6-B7E9-7918F1062EB3}" srcOrd="0" destOrd="0" presId="urn:microsoft.com/office/officeart/2009/3/layout/HorizontalOrganizationChart"/>
    <dgm:cxn modelId="{8260E2AA-05A5-453D-8642-6462B7EEE509}" type="presParOf" srcId="{CFBE38FC-74A4-4041-98D0-4D9FDB14E543}" destId="{AB45DDAE-B7B8-458C-8848-4CDD648EDF5B}" srcOrd="1" destOrd="0" presId="urn:microsoft.com/office/officeart/2009/3/layout/HorizontalOrganizationChart"/>
    <dgm:cxn modelId="{1B4BBC6D-8D72-477C-96D3-AA046E939903}" type="presParOf" srcId="{2FFF1B50-AF71-429F-AF9A-C63F28B94574}" destId="{60997F01-F324-47CE-A542-B2C0504D42F7}" srcOrd="1" destOrd="0" presId="urn:microsoft.com/office/officeart/2009/3/layout/HorizontalOrganizationChart"/>
    <dgm:cxn modelId="{7308D635-4182-4E7A-A491-018B87276462}" type="presParOf" srcId="{2FFF1B50-AF71-429F-AF9A-C63F28B94574}" destId="{215E9BBB-9D2E-4897-AB77-4DC0235D9DB3}" srcOrd="2" destOrd="0" presId="urn:microsoft.com/office/officeart/2009/3/layout/HorizontalOrganizationChart"/>
    <dgm:cxn modelId="{170ED799-A1F7-4FEE-87D8-91393DBF581E}" type="presParOf" srcId="{6A950A8C-427C-490A-A6CE-9CC3CC0DBE8C}" destId="{59DE1B71-8D6E-4137-B030-E96EC1914A0F}" srcOrd="2" destOrd="0" presId="urn:microsoft.com/office/officeart/2009/3/layout/HorizontalOrganizationChart"/>
    <dgm:cxn modelId="{BF84E7A6-1DA5-40AC-A36B-319879FEC899}" type="presParOf" srcId="{6A950A8C-427C-490A-A6CE-9CC3CC0DBE8C}" destId="{1824D0B3-AE18-40FE-85DA-2260595C042F}" srcOrd="3" destOrd="0" presId="urn:microsoft.com/office/officeart/2009/3/layout/HorizontalOrganizationChart"/>
    <dgm:cxn modelId="{123545C1-C0DB-4AAD-8D0F-AF3B433E234F}" type="presParOf" srcId="{1824D0B3-AE18-40FE-85DA-2260595C042F}" destId="{F87E0B1C-1DDB-48C9-8197-FE0C21F2FA3A}" srcOrd="0" destOrd="0" presId="urn:microsoft.com/office/officeart/2009/3/layout/HorizontalOrganizationChart"/>
    <dgm:cxn modelId="{C160AD9E-BF04-4B64-878C-3590183BA74D}" type="presParOf" srcId="{F87E0B1C-1DDB-48C9-8197-FE0C21F2FA3A}" destId="{8B23EEB6-7993-44DC-9A0B-FFA986465208}" srcOrd="0" destOrd="0" presId="urn:microsoft.com/office/officeart/2009/3/layout/HorizontalOrganizationChart"/>
    <dgm:cxn modelId="{7612A86F-CF93-4F49-8115-D3F679638A84}" type="presParOf" srcId="{F87E0B1C-1DDB-48C9-8197-FE0C21F2FA3A}" destId="{316AA9F0-DA43-459E-8CA6-E9C408C92883}" srcOrd="1" destOrd="0" presId="urn:microsoft.com/office/officeart/2009/3/layout/HorizontalOrganizationChart"/>
    <dgm:cxn modelId="{0B12FA84-2CA5-4EAA-990E-AAEDEE0D82EC}" type="presParOf" srcId="{1824D0B3-AE18-40FE-85DA-2260595C042F}" destId="{2724BDE4-A100-43E0-A464-D45E2AB532F1}" srcOrd="1" destOrd="0" presId="urn:microsoft.com/office/officeart/2009/3/layout/HorizontalOrganizationChart"/>
    <dgm:cxn modelId="{41D1CDE3-E75A-40D3-8132-EC36938ED8CE}" type="presParOf" srcId="{2724BDE4-A100-43E0-A464-D45E2AB532F1}" destId="{7C8F9C6A-DB2A-4429-86C9-4659DC7148DB}" srcOrd="0" destOrd="0" presId="urn:microsoft.com/office/officeart/2009/3/layout/HorizontalOrganizationChart"/>
    <dgm:cxn modelId="{64E8E235-3458-4BDC-8D27-BFCE2C1B366A}" type="presParOf" srcId="{2724BDE4-A100-43E0-A464-D45E2AB532F1}" destId="{769D739A-A843-4311-8914-7A8C9C44C3E6}" srcOrd="1" destOrd="0" presId="urn:microsoft.com/office/officeart/2009/3/layout/HorizontalOrganizationChart"/>
    <dgm:cxn modelId="{F35D149A-EECA-415F-935B-64477759F820}" type="presParOf" srcId="{769D739A-A843-4311-8914-7A8C9C44C3E6}" destId="{F5019047-86F9-4583-AF26-FE54CE325FF5}" srcOrd="0" destOrd="0" presId="urn:microsoft.com/office/officeart/2009/3/layout/HorizontalOrganizationChart"/>
    <dgm:cxn modelId="{7E67B6A7-1227-4726-AEF3-F6AB3C8F856E}" type="presParOf" srcId="{F5019047-86F9-4583-AF26-FE54CE325FF5}" destId="{744D5BD9-B2AA-4AD9-B24F-7DEB46984F74}" srcOrd="0" destOrd="0" presId="urn:microsoft.com/office/officeart/2009/3/layout/HorizontalOrganizationChart"/>
    <dgm:cxn modelId="{319991E2-3DA2-4862-A10A-3D560BB05FC5}" type="presParOf" srcId="{F5019047-86F9-4583-AF26-FE54CE325FF5}" destId="{A106F21D-201D-458C-9222-D1E144EE4C6E}" srcOrd="1" destOrd="0" presId="urn:microsoft.com/office/officeart/2009/3/layout/HorizontalOrganizationChart"/>
    <dgm:cxn modelId="{979FCFE7-67D2-42B0-B6F4-C57E4349B0B3}" type="presParOf" srcId="{769D739A-A843-4311-8914-7A8C9C44C3E6}" destId="{05802BFC-96DF-4481-B398-2444A6705A97}" srcOrd="1" destOrd="0" presId="urn:microsoft.com/office/officeart/2009/3/layout/HorizontalOrganizationChart"/>
    <dgm:cxn modelId="{75E8B9F5-7180-4A8C-B91B-BCE56D174F4B}" type="presParOf" srcId="{769D739A-A843-4311-8914-7A8C9C44C3E6}" destId="{1D4449C1-EAB5-4C94-8C8F-6256B310AFF8}" srcOrd="2" destOrd="0" presId="urn:microsoft.com/office/officeart/2009/3/layout/HorizontalOrganizationChart"/>
    <dgm:cxn modelId="{A9182453-C82C-41EF-B994-DF419E69A6E0}" type="presParOf" srcId="{2724BDE4-A100-43E0-A464-D45E2AB532F1}" destId="{54B5B61B-BE1C-4A14-B2B7-C8E4A1E3CAE1}" srcOrd="2" destOrd="0" presId="urn:microsoft.com/office/officeart/2009/3/layout/HorizontalOrganizationChart"/>
    <dgm:cxn modelId="{536D060F-C197-4131-9A84-FCC69F166247}" type="presParOf" srcId="{2724BDE4-A100-43E0-A464-D45E2AB532F1}" destId="{F069F056-70C0-4A3B-996C-C8BB5F66C05D}" srcOrd="3" destOrd="0" presId="urn:microsoft.com/office/officeart/2009/3/layout/HorizontalOrganizationChart"/>
    <dgm:cxn modelId="{E509DC37-CF1C-4A9C-AF02-12566C74A49B}" type="presParOf" srcId="{F069F056-70C0-4A3B-996C-C8BB5F66C05D}" destId="{B8D486B1-92D4-4BDE-BF24-074D049088C1}" srcOrd="0" destOrd="0" presId="urn:microsoft.com/office/officeart/2009/3/layout/HorizontalOrganizationChart"/>
    <dgm:cxn modelId="{AFA8F55A-FDDF-4516-8CC4-A689E7F37FFC}" type="presParOf" srcId="{B8D486B1-92D4-4BDE-BF24-074D049088C1}" destId="{CD4E867A-0CCD-4905-9BED-E33ED47DF5B9}" srcOrd="0" destOrd="0" presId="urn:microsoft.com/office/officeart/2009/3/layout/HorizontalOrganizationChart"/>
    <dgm:cxn modelId="{8756C099-6955-4687-B1C9-111EC9EF3739}" type="presParOf" srcId="{B8D486B1-92D4-4BDE-BF24-074D049088C1}" destId="{73A29DB9-6FCE-43FD-8604-79A64B773C2B}" srcOrd="1" destOrd="0" presId="urn:microsoft.com/office/officeart/2009/3/layout/HorizontalOrganizationChart"/>
    <dgm:cxn modelId="{CCA60F13-2593-4CF2-A09D-8E09819FDA63}" type="presParOf" srcId="{F069F056-70C0-4A3B-996C-C8BB5F66C05D}" destId="{99B6FD4B-9B34-4D2C-BB2E-6B291C824436}" srcOrd="1" destOrd="0" presId="urn:microsoft.com/office/officeart/2009/3/layout/HorizontalOrganizationChart"/>
    <dgm:cxn modelId="{89B5F27E-A117-495B-8702-6C2BE6175B1C}" type="presParOf" srcId="{F069F056-70C0-4A3B-996C-C8BB5F66C05D}" destId="{3C4B225D-C5AE-4244-9AE0-0645D56D617D}" srcOrd="2" destOrd="0" presId="urn:microsoft.com/office/officeart/2009/3/layout/HorizontalOrganizationChart"/>
    <dgm:cxn modelId="{90636B17-F77A-42D8-83E8-2CDA847509E5}" type="presParOf" srcId="{1824D0B3-AE18-40FE-85DA-2260595C042F}" destId="{44167903-39EF-4730-B7F3-80233C2A41A1}" srcOrd="2" destOrd="0" presId="urn:microsoft.com/office/officeart/2009/3/layout/HorizontalOrganizationChart"/>
    <dgm:cxn modelId="{53D9AFD7-2CCA-4FD9-8DC9-50A40439087C}" type="presParOf" srcId="{34442B55-2438-4412-AF57-44A0A2E7EAD1}" destId="{85C8CEB3-2BC5-47A6-A4BA-5E493390D9F3}"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46947EC-5DEE-477B-86FD-A2DB74ED87D5}"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fr-FR"/>
        </a:p>
      </dgm:t>
    </dgm:pt>
    <dgm:pt modelId="{5D2F046C-113B-4023-8E36-8FB8DA0E1FBE}">
      <dgm:prSet/>
      <dgm:spPr/>
      <dgm:t>
        <a:bodyPr/>
        <a:lstStyle/>
        <a:p>
          <a:pPr>
            <a:lnSpc>
              <a:spcPct val="100000"/>
            </a:lnSpc>
          </a:pPr>
          <a:r>
            <a:rPr lang="fr-BE" dirty="0"/>
            <a:t>Une activité prend plus de temps que prévu</a:t>
          </a:r>
          <a:endParaRPr lang="fr-FR" dirty="0"/>
        </a:p>
      </dgm:t>
    </dgm:pt>
    <dgm:pt modelId="{1520D285-294D-4F45-824B-012BEAC9C260}" type="parTrans" cxnId="{745CC9DB-F7BE-4AD6-92B9-EBAD34408F57}">
      <dgm:prSet/>
      <dgm:spPr/>
      <dgm:t>
        <a:bodyPr/>
        <a:lstStyle/>
        <a:p>
          <a:endParaRPr lang="fr-FR"/>
        </a:p>
      </dgm:t>
    </dgm:pt>
    <dgm:pt modelId="{E0C0FA38-3FFE-4AFE-83C8-9F44D115C622}" type="sibTrans" cxnId="{745CC9DB-F7BE-4AD6-92B9-EBAD34408F57}">
      <dgm:prSet/>
      <dgm:spPr/>
      <dgm:t>
        <a:bodyPr/>
        <a:lstStyle/>
        <a:p>
          <a:pPr>
            <a:lnSpc>
              <a:spcPct val="100000"/>
            </a:lnSpc>
          </a:pPr>
          <a:endParaRPr lang="fr-FR"/>
        </a:p>
      </dgm:t>
    </dgm:pt>
    <dgm:pt modelId="{AA8F950E-04C0-44B7-97B4-9206976ACE44}">
      <dgm:prSet/>
      <dgm:spPr/>
      <dgm:t>
        <a:bodyPr/>
        <a:lstStyle/>
        <a:p>
          <a:pPr>
            <a:lnSpc>
              <a:spcPct val="100000"/>
            </a:lnSpc>
          </a:pPr>
          <a:r>
            <a:rPr lang="fr-BE" dirty="0"/>
            <a:t>Il y a un imprévu</a:t>
          </a:r>
          <a:endParaRPr lang="fr-FR" dirty="0"/>
        </a:p>
      </dgm:t>
    </dgm:pt>
    <dgm:pt modelId="{024EBC12-2B62-4095-8393-2E8421F99B9E}" type="parTrans" cxnId="{A235D099-7504-44F6-ABFE-7FE7E1E8F9CB}">
      <dgm:prSet/>
      <dgm:spPr/>
      <dgm:t>
        <a:bodyPr/>
        <a:lstStyle/>
        <a:p>
          <a:endParaRPr lang="fr-FR"/>
        </a:p>
      </dgm:t>
    </dgm:pt>
    <dgm:pt modelId="{92769B63-690D-46A2-991E-84D8CBE1E13A}" type="sibTrans" cxnId="{A235D099-7504-44F6-ABFE-7FE7E1E8F9CB}">
      <dgm:prSet/>
      <dgm:spPr/>
      <dgm:t>
        <a:bodyPr/>
        <a:lstStyle/>
        <a:p>
          <a:pPr>
            <a:lnSpc>
              <a:spcPct val="100000"/>
            </a:lnSpc>
          </a:pPr>
          <a:endParaRPr lang="fr-FR"/>
        </a:p>
      </dgm:t>
    </dgm:pt>
    <dgm:pt modelId="{89E1AD6D-9DAB-44DE-BC31-18309C3F35C7}">
      <dgm:prSet/>
      <dgm:spPr/>
      <dgm:t>
        <a:bodyPr/>
        <a:lstStyle/>
        <a:p>
          <a:pPr>
            <a:lnSpc>
              <a:spcPct val="100000"/>
            </a:lnSpc>
          </a:pPr>
          <a:r>
            <a:rPr lang="fr-BE" dirty="0"/>
            <a:t>Une activité prend moins de temps que prévu</a:t>
          </a:r>
          <a:endParaRPr lang="fr-FR" dirty="0"/>
        </a:p>
      </dgm:t>
    </dgm:pt>
    <dgm:pt modelId="{BC5AD7D0-C4B8-47B2-B71B-A488E200763E}" type="parTrans" cxnId="{8D510798-E4FF-459B-B19E-3F4AEFC59101}">
      <dgm:prSet/>
      <dgm:spPr/>
      <dgm:t>
        <a:bodyPr/>
        <a:lstStyle/>
        <a:p>
          <a:endParaRPr lang="fr-FR"/>
        </a:p>
      </dgm:t>
    </dgm:pt>
    <dgm:pt modelId="{6128F74B-6E57-4E29-9F28-594601383ED5}" type="sibTrans" cxnId="{8D510798-E4FF-459B-B19E-3F4AEFC59101}">
      <dgm:prSet/>
      <dgm:spPr/>
      <dgm:t>
        <a:bodyPr/>
        <a:lstStyle/>
        <a:p>
          <a:pPr>
            <a:lnSpc>
              <a:spcPct val="100000"/>
            </a:lnSpc>
          </a:pPr>
          <a:endParaRPr lang="fr-FR"/>
        </a:p>
      </dgm:t>
    </dgm:pt>
    <dgm:pt modelId="{7E9C4BCB-8C9E-46E3-BF4D-8189F46E93BF}">
      <dgm:prSet/>
      <dgm:spPr/>
      <dgm:t>
        <a:bodyPr/>
        <a:lstStyle/>
        <a:p>
          <a:pPr rtl="0">
            <a:lnSpc>
              <a:spcPct val="100000"/>
            </a:lnSpc>
          </a:pPr>
          <a:r>
            <a:rPr lang="fr-BE" dirty="0">
              <a:sym typeface="Wingdings" panose="05000000000000000000" pitchFamily="2" charset="2"/>
            </a:rPr>
            <a:t></a:t>
          </a:r>
          <a:r>
            <a:rPr lang="fr-BE" dirty="0"/>
            <a:t> Il faut réajuster:</a:t>
          </a:r>
          <a:r>
            <a:rPr lang="fr-BE" dirty="0">
              <a:latin typeface="Calibri Light" panose="020F0302020204030204"/>
            </a:rPr>
            <a:t> revoir le planning de la quinzaine suivante</a:t>
          </a:r>
          <a:endParaRPr lang="fr-FR" dirty="0">
            <a:latin typeface="Calibri Light" panose="020F0302020204030204"/>
          </a:endParaRPr>
        </a:p>
      </dgm:t>
    </dgm:pt>
    <dgm:pt modelId="{089107B1-3DB7-4091-8CC8-E21E05EEBE7D}" type="parTrans" cxnId="{98217B50-8A3B-4410-94E8-075233367375}">
      <dgm:prSet/>
      <dgm:spPr/>
      <dgm:t>
        <a:bodyPr/>
        <a:lstStyle/>
        <a:p>
          <a:endParaRPr lang="fr-FR"/>
        </a:p>
      </dgm:t>
    </dgm:pt>
    <dgm:pt modelId="{D6B748E3-7DB1-4C47-B105-A1F360A94707}" type="sibTrans" cxnId="{98217B50-8A3B-4410-94E8-075233367375}">
      <dgm:prSet/>
      <dgm:spPr/>
      <dgm:t>
        <a:bodyPr/>
        <a:lstStyle/>
        <a:p>
          <a:endParaRPr lang="fr-FR"/>
        </a:p>
      </dgm:t>
    </dgm:pt>
    <dgm:pt modelId="{11F706B4-61C9-4824-84BE-5FA8204C8F9B}" type="pres">
      <dgm:prSet presAssocID="{346947EC-5DEE-477B-86FD-A2DB74ED87D5}" presName="root" presStyleCnt="0">
        <dgm:presLayoutVars>
          <dgm:dir/>
          <dgm:resizeHandles val="exact"/>
        </dgm:presLayoutVars>
      </dgm:prSet>
      <dgm:spPr/>
      <dgm:t>
        <a:bodyPr/>
        <a:lstStyle/>
        <a:p>
          <a:endParaRPr lang="fr-BE"/>
        </a:p>
      </dgm:t>
    </dgm:pt>
    <dgm:pt modelId="{29440524-418A-4322-B34A-CAE85A88C795}" type="pres">
      <dgm:prSet presAssocID="{5D2F046C-113B-4023-8E36-8FB8DA0E1FBE}" presName="compNode" presStyleCnt="0"/>
      <dgm:spPr/>
    </dgm:pt>
    <dgm:pt modelId="{B533587F-21C5-482B-BBAE-AA2E2B83ABD1}" type="pres">
      <dgm:prSet presAssocID="{5D2F046C-113B-4023-8E36-8FB8DA0E1FBE}"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fr-BE"/>
        </a:p>
      </dgm:t>
      <dgm:extLst>
        <a:ext uri="{E40237B7-FDA0-4F09-8148-C483321AD2D9}">
          <dgm14:cNvPr xmlns:dgm14="http://schemas.microsoft.com/office/drawing/2010/diagram" id="0" name="" descr="Clock"/>
        </a:ext>
      </dgm:extLst>
    </dgm:pt>
    <dgm:pt modelId="{94FCAC9F-232D-437B-B5A1-68E065B68E20}" type="pres">
      <dgm:prSet presAssocID="{5D2F046C-113B-4023-8E36-8FB8DA0E1FBE}" presName="spaceRect" presStyleCnt="0"/>
      <dgm:spPr/>
    </dgm:pt>
    <dgm:pt modelId="{80698D0F-68E1-4A2C-B72B-A5EB7EDA5A0B}" type="pres">
      <dgm:prSet presAssocID="{5D2F046C-113B-4023-8E36-8FB8DA0E1FBE}" presName="textRect" presStyleLbl="revTx" presStyleIdx="0" presStyleCnt="4">
        <dgm:presLayoutVars>
          <dgm:chMax val="1"/>
          <dgm:chPref val="1"/>
        </dgm:presLayoutVars>
      </dgm:prSet>
      <dgm:spPr/>
      <dgm:t>
        <a:bodyPr/>
        <a:lstStyle/>
        <a:p>
          <a:endParaRPr lang="fr-BE"/>
        </a:p>
      </dgm:t>
    </dgm:pt>
    <dgm:pt modelId="{F43DEDB0-8E81-46F2-9B0D-49236BC0E55D}" type="pres">
      <dgm:prSet presAssocID="{E0C0FA38-3FFE-4AFE-83C8-9F44D115C622}" presName="sibTrans" presStyleCnt="0"/>
      <dgm:spPr/>
    </dgm:pt>
    <dgm:pt modelId="{1E7FDDF8-BE77-4445-B641-C0220194E5AC}" type="pres">
      <dgm:prSet presAssocID="{AA8F950E-04C0-44B7-97B4-9206976ACE44}" presName="compNode" presStyleCnt="0"/>
      <dgm:spPr/>
    </dgm:pt>
    <dgm:pt modelId="{FDCCF19C-A24D-4EC1-9250-96B9C14B0E01}" type="pres">
      <dgm:prSet presAssocID="{AA8F950E-04C0-44B7-97B4-9206976ACE44}"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fr-BE"/>
        </a:p>
      </dgm:t>
      <dgm:extLst>
        <a:ext uri="{E40237B7-FDA0-4F09-8148-C483321AD2D9}">
          <dgm14:cNvPr xmlns:dgm14="http://schemas.microsoft.com/office/drawing/2010/diagram" id="0" name="" descr="WaterFountain"/>
        </a:ext>
      </dgm:extLst>
    </dgm:pt>
    <dgm:pt modelId="{BE8B1FB8-1EC9-4CC5-8FCD-F39AD17694D3}" type="pres">
      <dgm:prSet presAssocID="{AA8F950E-04C0-44B7-97B4-9206976ACE44}" presName="spaceRect" presStyleCnt="0"/>
      <dgm:spPr/>
    </dgm:pt>
    <dgm:pt modelId="{AA3C1016-4384-4C51-91A1-1E7A78CBD78B}" type="pres">
      <dgm:prSet presAssocID="{AA8F950E-04C0-44B7-97B4-9206976ACE44}" presName="textRect" presStyleLbl="revTx" presStyleIdx="1" presStyleCnt="4">
        <dgm:presLayoutVars>
          <dgm:chMax val="1"/>
          <dgm:chPref val="1"/>
        </dgm:presLayoutVars>
      </dgm:prSet>
      <dgm:spPr/>
      <dgm:t>
        <a:bodyPr/>
        <a:lstStyle/>
        <a:p>
          <a:endParaRPr lang="fr-BE"/>
        </a:p>
      </dgm:t>
    </dgm:pt>
    <dgm:pt modelId="{94318935-E5E0-452A-AE4F-752E9EF23DCA}" type="pres">
      <dgm:prSet presAssocID="{92769B63-690D-46A2-991E-84D8CBE1E13A}" presName="sibTrans" presStyleCnt="0"/>
      <dgm:spPr/>
    </dgm:pt>
    <dgm:pt modelId="{843D854B-1234-4162-9BA0-BBE522297AA8}" type="pres">
      <dgm:prSet presAssocID="{89E1AD6D-9DAB-44DE-BC31-18309C3F35C7}" presName="compNode" presStyleCnt="0"/>
      <dgm:spPr/>
    </dgm:pt>
    <dgm:pt modelId="{A2B9FDE5-A8B3-4B78-B0EE-77E4B0FDD0C2}" type="pres">
      <dgm:prSet presAssocID="{89E1AD6D-9DAB-44DE-BC31-18309C3F35C7}"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fr-BE"/>
        </a:p>
      </dgm:t>
      <dgm:extLst>
        <a:ext uri="{E40237B7-FDA0-4F09-8148-C483321AD2D9}">
          <dgm14:cNvPr xmlns:dgm14="http://schemas.microsoft.com/office/drawing/2010/diagram" id="0" name="" descr="Sun"/>
        </a:ext>
      </dgm:extLst>
    </dgm:pt>
    <dgm:pt modelId="{AFE08B02-963A-4AC7-9984-55933A6DF761}" type="pres">
      <dgm:prSet presAssocID="{89E1AD6D-9DAB-44DE-BC31-18309C3F35C7}" presName="spaceRect" presStyleCnt="0"/>
      <dgm:spPr/>
    </dgm:pt>
    <dgm:pt modelId="{EB5BB471-613B-479F-AED2-D5D1D44E3AB2}" type="pres">
      <dgm:prSet presAssocID="{89E1AD6D-9DAB-44DE-BC31-18309C3F35C7}" presName="textRect" presStyleLbl="revTx" presStyleIdx="2" presStyleCnt="4">
        <dgm:presLayoutVars>
          <dgm:chMax val="1"/>
          <dgm:chPref val="1"/>
        </dgm:presLayoutVars>
      </dgm:prSet>
      <dgm:spPr/>
      <dgm:t>
        <a:bodyPr/>
        <a:lstStyle/>
        <a:p>
          <a:endParaRPr lang="fr-BE"/>
        </a:p>
      </dgm:t>
    </dgm:pt>
    <dgm:pt modelId="{DEA86078-0FA2-4B10-80BF-D7C4D2F5ACB0}" type="pres">
      <dgm:prSet presAssocID="{6128F74B-6E57-4E29-9F28-594601383ED5}" presName="sibTrans" presStyleCnt="0"/>
      <dgm:spPr/>
    </dgm:pt>
    <dgm:pt modelId="{A0F02EFD-4479-42AE-9085-7FF1F2175F1D}" type="pres">
      <dgm:prSet presAssocID="{7E9C4BCB-8C9E-46E3-BF4D-8189F46E93BF}" presName="compNode" presStyleCnt="0"/>
      <dgm:spPr/>
    </dgm:pt>
    <dgm:pt modelId="{608689ED-478B-44C7-8407-87FAA13BD819}" type="pres">
      <dgm:prSet presAssocID="{7E9C4BCB-8C9E-46E3-BF4D-8189F46E93BF}"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fr-BE"/>
        </a:p>
      </dgm:t>
      <dgm:extLst>
        <a:ext uri="{E40237B7-FDA0-4F09-8148-C483321AD2D9}">
          <dgm14:cNvPr xmlns:dgm14="http://schemas.microsoft.com/office/drawing/2010/diagram" id="0" name="" descr="Sad Face with No Fill"/>
        </a:ext>
      </dgm:extLst>
    </dgm:pt>
    <dgm:pt modelId="{5AA53C66-2036-451D-BCE3-88CC56EF3F80}" type="pres">
      <dgm:prSet presAssocID="{7E9C4BCB-8C9E-46E3-BF4D-8189F46E93BF}" presName="spaceRect" presStyleCnt="0"/>
      <dgm:spPr/>
    </dgm:pt>
    <dgm:pt modelId="{52CC4496-A451-42E5-B4AB-22DD9B78415E}" type="pres">
      <dgm:prSet presAssocID="{7E9C4BCB-8C9E-46E3-BF4D-8189F46E93BF}" presName="textRect" presStyleLbl="revTx" presStyleIdx="3" presStyleCnt="4">
        <dgm:presLayoutVars>
          <dgm:chMax val="1"/>
          <dgm:chPref val="1"/>
        </dgm:presLayoutVars>
      </dgm:prSet>
      <dgm:spPr/>
      <dgm:t>
        <a:bodyPr/>
        <a:lstStyle/>
        <a:p>
          <a:endParaRPr lang="fr-BE"/>
        </a:p>
      </dgm:t>
    </dgm:pt>
  </dgm:ptLst>
  <dgm:cxnLst>
    <dgm:cxn modelId="{72F53020-BE33-4161-A4EE-8D74AFF3A63A}" type="presOf" srcId="{89E1AD6D-9DAB-44DE-BC31-18309C3F35C7}" destId="{EB5BB471-613B-479F-AED2-D5D1D44E3AB2}" srcOrd="0" destOrd="0" presId="urn:microsoft.com/office/officeart/2018/2/layout/IconLabelList"/>
    <dgm:cxn modelId="{DBBFDFF2-7175-4489-8616-3ACCB7AAB42A}" type="presOf" srcId="{346947EC-5DEE-477B-86FD-A2DB74ED87D5}" destId="{11F706B4-61C9-4824-84BE-5FA8204C8F9B}" srcOrd="0" destOrd="0" presId="urn:microsoft.com/office/officeart/2018/2/layout/IconLabelList"/>
    <dgm:cxn modelId="{8D510798-E4FF-459B-B19E-3F4AEFC59101}" srcId="{346947EC-5DEE-477B-86FD-A2DB74ED87D5}" destId="{89E1AD6D-9DAB-44DE-BC31-18309C3F35C7}" srcOrd="2" destOrd="0" parTransId="{BC5AD7D0-C4B8-47B2-B71B-A488E200763E}" sibTransId="{6128F74B-6E57-4E29-9F28-594601383ED5}"/>
    <dgm:cxn modelId="{F8C7808B-6C48-4A14-8A9C-D1B373C4B019}" type="presOf" srcId="{5D2F046C-113B-4023-8E36-8FB8DA0E1FBE}" destId="{80698D0F-68E1-4A2C-B72B-A5EB7EDA5A0B}" srcOrd="0" destOrd="0" presId="urn:microsoft.com/office/officeart/2018/2/layout/IconLabelList"/>
    <dgm:cxn modelId="{F1D360E5-FC7F-4883-ADFE-3BFC9E4DCF08}" type="presOf" srcId="{7E9C4BCB-8C9E-46E3-BF4D-8189F46E93BF}" destId="{52CC4496-A451-42E5-B4AB-22DD9B78415E}" srcOrd="0" destOrd="0" presId="urn:microsoft.com/office/officeart/2018/2/layout/IconLabelList"/>
    <dgm:cxn modelId="{A235D099-7504-44F6-ABFE-7FE7E1E8F9CB}" srcId="{346947EC-5DEE-477B-86FD-A2DB74ED87D5}" destId="{AA8F950E-04C0-44B7-97B4-9206976ACE44}" srcOrd="1" destOrd="0" parTransId="{024EBC12-2B62-4095-8393-2E8421F99B9E}" sibTransId="{92769B63-690D-46A2-991E-84D8CBE1E13A}"/>
    <dgm:cxn modelId="{745CC9DB-F7BE-4AD6-92B9-EBAD34408F57}" srcId="{346947EC-5DEE-477B-86FD-A2DB74ED87D5}" destId="{5D2F046C-113B-4023-8E36-8FB8DA0E1FBE}" srcOrd="0" destOrd="0" parTransId="{1520D285-294D-4F45-824B-012BEAC9C260}" sibTransId="{E0C0FA38-3FFE-4AFE-83C8-9F44D115C622}"/>
    <dgm:cxn modelId="{BE009C69-24F5-46E2-81D0-2B91EB1B7FCA}" type="presOf" srcId="{AA8F950E-04C0-44B7-97B4-9206976ACE44}" destId="{AA3C1016-4384-4C51-91A1-1E7A78CBD78B}" srcOrd="0" destOrd="0" presId="urn:microsoft.com/office/officeart/2018/2/layout/IconLabelList"/>
    <dgm:cxn modelId="{98217B50-8A3B-4410-94E8-075233367375}" srcId="{346947EC-5DEE-477B-86FD-A2DB74ED87D5}" destId="{7E9C4BCB-8C9E-46E3-BF4D-8189F46E93BF}" srcOrd="3" destOrd="0" parTransId="{089107B1-3DB7-4091-8CC8-E21E05EEBE7D}" sibTransId="{D6B748E3-7DB1-4C47-B105-A1F360A94707}"/>
    <dgm:cxn modelId="{EFCA5B74-940C-465A-8F75-9CF78E1ABDA9}" type="presParOf" srcId="{11F706B4-61C9-4824-84BE-5FA8204C8F9B}" destId="{29440524-418A-4322-B34A-CAE85A88C795}" srcOrd="0" destOrd="0" presId="urn:microsoft.com/office/officeart/2018/2/layout/IconLabelList"/>
    <dgm:cxn modelId="{FEC885BF-322C-4F1A-8B79-CCF2163F8330}" type="presParOf" srcId="{29440524-418A-4322-B34A-CAE85A88C795}" destId="{B533587F-21C5-482B-BBAE-AA2E2B83ABD1}" srcOrd="0" destOrd="0" presId="urn:microsoft.com/office/officeart/2018/2/layout/IconLabelList"/>
    <dgm:cxn modelId="{056AA03C-FBC6-4E97-922C-27F1163611B7}" type="presParOf" srcId="{29440524-418A-4322-B34A-CAE85A88C795}" destId="{94FCAC9F-232D-437B-B5A1-68E065B68E20}" srcOrd="1" destOrd="0" presId="urn:microsoft.com/office/officeart/2018/2/layout/IconLabelList"/>
    <dgm:cxn modelId="{2B6D430F-27E7-4496-9231-B1291A06CAA6}" type="presParOf" srcId="{29440524-418A-4322-B34A-CAE85A88C795}" destId="{80698D0F-68E1-4A2C-B72B-A5EB7EDA5A0B}" srcOrd="2" destOrd="0" presId="urn:microsoft.com/office/officeart/2018/2/layout/IconLabelList"/>
    <dgm:cxn modelId="{D2DA4979-806B-47E8-B820-C3929EBB67C4}" type="presParOf" srcId="{11F706B4-61C9-4824-84BE-5FA8204C8F9B}" destId="{F43DEDB0-8E81-46F2-9B0D-49236BC0E55D}" srcOrd="1" destOrd="0" presId="urn:microsoft.com/office/officeart/2018/2/layout/IconLabelList"/>
    <dgm:cxn modelId="{0D9481F4-485A-4B34-ACC1-98DECE27FBC5}" type="presParOf" srcId="{11F706B4-61C9-4824-84BE-5FA8204C8F9B}" destId="{1E7FDDF8-BE77-4445-B641-C0220194E5AC}" srcOrd="2" destOrd="0" presId="urn:microsoft.com/office/officeart/2018/2/layout/IconLabelList"/>
    <dgm:cxn modelId="{FBAA0E84-252E-434C-BE2B-A6F230BCB053}" type="presParOf" srcId="{1E7FDDF8-BE77-4445-B641-C0220194E5AC}" destId="{FDCCF19C-A24D-4EC1-9250-96B9C14B0E01}" srcOrd="0" destOrd="0" presId="urn:microsoft.com/office/officeart/2018/2/layout/IconLabelList"/>
    <dgm:cxn modelId="{CB440036-301A-48E6-8892-0E5295987E19}" type="presParOf" srcId="{1E7FDDF8-BE77-4445-B641-C0220194E5AC}" destId="{BE8B1FB8-1EC9-4CC5-8FCD-F39AD17694D3}" srcOrd="1" destOrd="0" presId="urn:microsoft.com/office/officeart/2018/2/layout/IconLabelList"/>
    <dgm:cxn modelId="{C1AD3E42-BD39-41BC-84AC-2EE212AE9AB5}" type="presParOf" srcId="{1E7FDDF8-BE77-4445-B641-C0220194E5AC}" destId="{AA3C1016-4384-4C51-91A1-1E7A78CBD78B}" srcOrd="2" destOrd="0" presId="urn:microsoft.com/office/officeart/2018/2/layout/IconLabelList"/>
    <dgm:cxn modelId="{05F68CA2-6C59-4368-9BFB-6CF1CC0C5EDB}" type="presParOf" srcId="{11F706B4-61C9-4824-84BE-5FA8204C8F9B}" destId="{94318935-E5E0-452A-AE4F-752E9EF23DCA}" srcOrd="3" destOrd="0" presId="urn:microsoft.com/office/officeart/2018/2/layout/IconLabelList"/>
    <dgm:cxn modelId="{87C06960-0B36-4B0A-8AB3-58210818E085}" type="presParOf" srcId="{11F706B4-61C9-4824-84BE-5FA8204C8F9B}" destId="{843D854B-1234-4162-9BA0-BBE522297AA8}" srcOrd="4" destOrd="0" presId="urn:microsoft.com/office/officeart/2018/2/layout/IconLabelList"/>
    <dgm:cxn modelId="{3D8A1904-E341-45F3-9917-8A9EE3B6E406}" type="presParOf" srcId="{843D854B-1234-4162-9BA0-BBE522297AA8}" destId="{A2B9FDE5-A8B3-4B78-B0EE-77E4B0FDD0C2}" srcOrd="0" destOrd="0" presId="urn:microsoft.com/office/officeart/2018/2/layout/IconLabelList"/>
    <dgm:cxn modelId="{0EDDDC12-32C9-42DA-AE6C-2EAF36940F3C}" type="presParOf" srcId="{843D854B-1234-4162-9BA0-BBE522297AA8}" destId="{AFE08B02-963A-4AC7-9984-55933A6DF761}" srcOrd="1" destOrd="0" presId="urn:microsoft.com/office/officeart/2018/2/layout/IconLabelList"/>
    <dgm:cxn modelId="{F62D4370-46DC-4220-8EA7-E190EC7BD801}" type="presParOf" srcId="{843D854B-1234-4162-9BA0-BBE522297AA8}" destId="{EB5BB471-613B-479F-AED2-D5D1D44E3AB2}" srcOrd="2" destOrd="0" presId="urn:microsoft.com/office/officeart/2018/2/layout/IconLabelList"/>
    <dgm:cxn modelId="{3A7DA458-7B5F-47DF-AF4B-AB0B9FAEDF49}" type="presParOf" srcId="{11F706B4-61C9-4824-84BE-5FA8204C8F9B}" destId="{DEA86078-0FA2-4B10-80BF-D7C4D2F5ACB0}" srcOrd="5" destOrd="0" presId="urn:microsoft.com/office/officeart/2018/2/layout/IconLabelList"/>
    <dgm:cxn modelId="{C6D8E139-4156-4900-A649-DB738FFAFC71}" type="presParOf" srcId="{11F706B4-61C9-4824-84BE-5FA8204C8F9B}" destId="{A0F02EFD-4479-42AE-9085-7FF1F2175F1D}" srcOrd="6" destOrd="0" presId="urn:microsoft.com/office/officeart/2018/2/layout/IconLabelList"/>
    <dgm:cxn modelId="{F6445D29-EE14-4ECA-BA6D-9C0929489789}" type="presParOf" srcId="{A0F02EFD-4479-42AE-9085-7FF1F2175F1D}" destId="{608689ED-478B-44C7-8407-87FAA13BD819}" srcOrd="0" destOrd="0" presId="urn:microsoft.com/office/officeart/2018/2/layout/IconLabelList"/>
    <dgm:cxn modelId="{F8CBFE98-4FEE-4423-A603-D03CF00B4737}" type="presParOf" srcId="{A0F02EFD-4479-42AE-9085-7FF1F2175F1D}" destId="{5AA53C66-2036-451D-BCE3-88CC56EF3F80}" srcOrd="1" destOrd="0" presId="urn:microsoft.com/office/officeart/2018/2/layout/IconLabelList"/>
    <dgm:cxn modelId="{CDF9F54E-FACB-49C1-94DB-8C2B9285C585}" type="presParOf" srcId="{A0F02EFD-4479-42AE-9085-7FF1F2175F1D}" destId="{52CC4496-A451-42E5-B4AB-22DD9B78415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0F89E8B-9D75-439B-9064-E273DAB8E27D}"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fr-FR"/>
        </a:p>
      </dgm:t>
    </dgm:pt>
    <dgm:pt modelId="{EB50C1E7-C1C6-4567-AE53-3AC401FF6C54}">
      <dgm:prSet/>
      <dgm:spPr/>
      <dgm:t>
        <a:bodyPr/>
        <a:lstStyle/>
        <a:p>
          <a:pPr>
            <a:lnSpc>
              <a:spcPct val="100000"/>
            </a:lnSpc>
          </a:pPr>
          <a:r>
            <a:rPr lang="fr-FR" b="1"/>
            <a:t>je « revois » tous les 7 jours</a:t>
          </a:r>
          <a:r>
            <a:rPr lang="fr-FR"/>
            <a:t> </a:t>
          </a:r>
          <a:r>
            <a:rPr lang="fr-FR" b="1"/>
            <a:t>une matière </a:t>
          </a:r>
          <a:endParaRPr lang="fr-FR"/>
        </a:p>
      </dgm:t>
    </dgm:pt>
    <dgm:pt modelId="{C333D7B2-50E3-41C1-8DF6-14EE5944D93C}" type="parTrans" cxnId="{1838BCA6-4596-4CA5-A3DB-E60E179D0BB3}">
      <dgm:prSet/>
      <dgm:spPr/>
      <dgm:t>
        <a:bodyPr/>
        <a:lstStyle/>
        <a:p>
          <a:endParaRPr lang="fr-FR"/>
        </a:p>
      </dgm:t>
    </dgm:pt>
    <dgm:pt modelId="{14CCA8C8-728A-4B97-9293-04682D16B163}" type="sibTrans" cxnId="{1838BCA6-4596-4CA5-A3DB-E60E179D0BB3}">
      <dgm:prSet/>
      <dgm:spPr/>
      <dgm:t>
        <a:bodyPr/>
        <a:lstStyle/>
        <a:p>
          <a:endParaRPr lang="fr-FR"/>
        </a:p>
      </dgm:t>
    </dgm:pt>
    <dgm:pt modelId="{499D306C-AD9C-4EA9-9E5C-859ED4CC19B2}">
      <dgm:prSet/>
      <dgm:spPr/>
      <dgm:t>
        <a:bodyPr/>
        <a:lstStyle/>
        <a:p>
          <a:pPr>
            <a:lnSpc>
              <a:spcPct val="100000"/>
            </a:lnSpc>
          </a:pPr>
          <a:r>
            <a:rPr lang="fr-FR" b="1"/>
            <a:t>Je prévois des pauses régulières</a:t>
          </a:r>
          <a:r>
            <a:rPr lang="fr-FR"/>
            <a:t> :  sommeil et détentes </a:t>
          </a:r>
        </a:p>
      </dgm:t>
    </dgm:pt>
    <dgm:pt modelId="{4D554379-1F41-4990-8982-CC341581860B}" type="parTrans" cxnId="{89D3A8B0-C1AD-40E2-9008-F0481A7EF0C3}">
      <dgm:prSet/>
      <dgm:spPr/>
      <dgm:t>
        <a:bodyPr/>
        <a:lstStyle/>
        <a:p>
          <a:endParaRPr lang="fr-FR"/>
        </a:p>
      </dgm:t>
    </dgm:pt>
    <dgm:pt modelId="{6D5558D1-AA9D-43DA-8069-C64D2C3A4622}" type="sibTrans" cxnId="{89D3A8B0-C1AD-40E2-9008-F0481A7EF0C3}">
      <dgm:prSet/>
      <dgm:spPr/>
      <dgm:t>
        <a:bodyPr/>
        <a:lstStyle/>
        <a:p>
          <a:endParaRPr lang="fr-FR"/>
        </a:p>
      </dgm:t>
    </dgm:pt>
    <dgm:pt modelId="{0367ABD7-6113-4219-9B67-FC833946D538}">
      <dgm:prSet/>
      <dgm:spPr/>
      <dgm:t>
        <a:bodyPr/>
        <a:lstStyle/>
        <a:p>
          <a:pPr>
            <a:lnSpc>
              <a:spcPct val="100000"/>
            </a:lnSpc>
          </a:pPr>
          <a:r>
            <a:rPr lang="fr-FR"/>
            <a:t>( 5’ après 50’ d’étude – 1h après 3 ou 4h de travail)</a:t>
          </a:r>
        </a:p>
      </dgm:t>
    </dgm:pt>
    <dgm:pt modelId="{DE84D8EF-A868-4703-8AEA-376F8FD27836}" type="parTrans" cxnId="{1B78C956-B50C-44E5-BADF-E149F0743E77}">
      <dgm:prSet/>
      <dgm:spPr/>
      <dgm:t>
        <a:bodyPr/>
        <a:lstStyle/>
        <a:p>
          <a:endParaRPr lang="fr-FR"/>
        </a:p>
      </dgm:t>
    </dgm:pt>
    <dgm:pt modelId="{2DF708C0-1635-43B3-B937-9D73CDC0436C}" type="sibTrans" cxnId="{1B78C956-B50C-44E5-BADF-E149F0743E77}">
      <dgm:prSet/>
      <dgm:spPr/>
      <dgm:t>
        <a:bodyPr/>
        <a:lstStyle/>
        <a:p>
          <a:endParaRPr lang="fr-FR"/>
        </a:p>
      </dgm:t>
    </dgm:pt>
    <dgm:pt modelId="{35E27101-0505-47C9-A7E7-771A8D0A44E5}">
      <dgm:prSet/>
      <dgm:spPr/>
      <dgm:t>
        <a:bodyPr/>
        <a:lstStyle/>
        <a:p>
          <a:pPr>
            <a:lnSpc>
              <a:spcPct val="100000"/>
            </a:lnSpc>
          </a:pPr>
          <a:r>
            <a:rPr lang="fr-FR" b="1"/>
            <a:t>Je varie les matières sur 1 journée</a:t>
          </a:r>
          <a:endParaRPr lang="fr-FR"/>
        </a:p>
      </dgm:t>
    </dgm:pt>
    <dgm:pt modelId="{D59147E4-2C38-48E5-8ABE-76BF12A109DB}" type="parTrans" cxnId="{4E21D019-F850-455B-981D-14D20AB82440}">
      <dgm:prSet/>
      <dgm:spPr/>
      <dgm:t>
        <a:bodyPr/>
        <a:lstStyle/>
        <a:p>
          <a:endParaRPr lang="fr-FR"/>
        </a:p>
      </dgm:t>
    </dgm:pt>
    <dgm:pt modelId="{707FD118-4FDE-47A1-B3B1-68157F126E8E}" type="sibTrans" cxnId="{4E21D019-F850-455B-981D-14D20AB82440}">
      <dgm:prSet/>
      <dgm:spPr/>
      <dgm:t>
        <a:bodyPr/>
        <a:lstStyle/>
        <a:p>
          <a:endParaRPr lang="fr-FR"/>
        </a:p>
      </dgm:t>
    </dgm:pt>
    <dgm:pt modelId="{BA2703A8-3426-473D-8471-265DCB1B69F6}" type="pres">
      <dgm:prSet presAssocID="{70F89E8B-9D75-439B-9064-E273DAB8E27D}" presName="root" presStyleCnt="0">
        <dgm:presLayoutVars>
          <dgm:dir/>
          <dgm:resizeHandles val="exact"/>
        </dgm:presLayoutVars>
      </dgm:prSet>
      <dgm:spPr/>
      <dgm:t>
        <a:bodyPr/>
        <a:lstStyle/>
        <a:p>
          <a:endParaRPr lang="fr-BE"/>
        </a:p>
      </dgm:t>
    </dgm:pt>
    <dgm:pt modelId="{4638BACB-1B19-4027-A5AB-988ABA579E36}" type="pres">
      <dgm:prSet presAssocID="{EB50C1E7-C1C6-4567-AE53-3AC401FF6C54}" presName="compNode" presStyleCnt="0"/>
      <dgm:spPr/>
    </dgm:pt>
    <dgm:pt modelId="{BC382175-653C-4580-89EA-8D88FAF70F38}" type="pres">
      <dgm:prSet presAssocID="{EB50C1E7-C1C6-4567-AE53-3AC401FF6C54}"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fr-BE"/>
        </a:p>
      </dgm:t>
      <dgm:extLst>
        <a:ext uri="{E40237B7-FDA0-4F09-8148-C483321AD2D9}">
          <dgm14:cNvPr xmlns:dgm14="http://schemas.microsoft.com/office/drawing/2010/diagram" id="0" name="" descr="MartialArts"/>
        </a:ext>
      </dgm:extLst>
    </dgm:pt>
    <dgm:pt modelId="{B60F4572-1F82-4DEB-8817-C8509EF29036}" type="pres">
      <dgm:prSet presAssocID="{EB50C1E7-C1C6-4567-AE53-3AC401FF6C54}" presName="spaceRect" presStyleCnt="0"/>
      <dgm:spPr/>
    </dgm:pt>
    <dgm:pt modelId="{27AAAB5E-4D75-4998-8ADF-905C2E0F77C2}" type="pres">
      <dgm:prSet presAssocID="{EB50C1E7-C1C6-4567-AE53-3AC401FF6C54}" presName="textRect" presStyleLbl="revTx" presStyleIdx="0" presStyleCnt="4">
        <dgm:presLayoutVars>
          <dgm:chMax val="1"/>
          <dgm:chPref val="1"/>
        </dgm:presLayoutVars>
      </dgm:prSet>
      <dgm:spPr/>
      <dgm:t>
        <a:bodyPr/>
        <a:lstStyle/>
        <a:p>
          <a:endParaRPr lang="fr-BE"/>
        </a:p>
      </dgm:t>
    </dgm:pt>
    <dgm:pt modelId="{3ACE464B-C3D0-4428-995F-73B1A363C434}" type="pres">
      <dgm:prSet presAssocID="{14CCA8C8-728A-4B97-9293-04682D16B163}" presName="sibTrans" presStyleCnt="0"/>
      <dgm:spPr/>
    </dgm:pt>
    <dgm:pt modelId="{6E081A68-195D-49DF-BAC6-5FF7278056E2}" type="pres">
      <dgm:prSet presAssocID="{499D306C-AD9C-4EA9-9E5C-859ED4CC19B2}" presName="compNode" presStyleCnt="0"/>
      <dgm:spPr/>
    </dgm:pt>
    <dgm:pt modelId="{E46FA3C5-6594-42F0-A53E-B335503E5928}" type="pres">
      <dgm:prSet presAssocID="{499D306C-AD9C-4EA9-9E5C-859ED4CC19B2}"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fr-BE"/>
        </a:p>
      </dgm:t>
      <dgm:extLst>
        <a:ext uri="{E40237B7-FDA0-4F09-8148-C483321AD2D9}">
          <dgm14:cNvPr xmlns:dgm14="http://schemas.microsoft.com/office/drawing/2010/diagram" id="0" name="" descr="Sleep"/>
        </a:ext>
      </dgm:extLst>
    </dgm:pt>
    <dgm:pt modelId="{A9EAED51-7B86-48A5-9225-F0740BF126FC}" type="pres">
      <dgm:prSet presAssocID="{499D306C-AD9C-4EA9-9E5C-859ED4CC19B2}" presName="spaceRect" presStyleCnt="0"/>
      <dgm:spPr/>
    </dgm:pt>
    <dgm:pt modelId="{0ECD60E7-54AE-49E5-B1E3-CE5BA41CCEAD}" type="pres">
      <dgm:prSet presAssocID="{499D306C-AD9C-4EA9-9E5C-859ED4CC19B2}" presName="textRect" presStyleLbl="revTx" presStyleIdx="1" presStyleCnt="4">
        <dgm:presLayoutVars>
          <dgm:chMax val="1"/>
          <dgm:chPref val="1"/>
        </dgm:presLayoutVars>
      </dgm:prSet>
      <dgm:spPr/>
      <dgm:t>
        <a:bodyPr/>
        <a:lstStyle/>
        <a:p>
          <a:endParaRPr lang="fr-BE"/>
        </a:p>
      </dgm:t>
    </dgm:pt>
    <dgm:pt modelId="{A70C5738-DF31-4ED5-A00B-E1A981C8F6CA}" type="pres">
      <dgm:prSet presAssocID="{6D5558D1-AA9D-43DA-8069-C64D2C3A4622}" presName="sibTrans" presStyleCnt="0"/>
      <dgm:spPr/>
    </dgm:pt>
    <dgm:pt modelId="{686750DE-CD75-429C-A485-9F0FA2F56E89}" type="pres">
      <dgm:prSet presAssocID="{0367ABD7-6113-4219-9B67-FC833946D538}" presName="compNode" presStyleCnt="0"/>
      <dgm:spPr/>
    </dgm:pt>
    <dgm:pt modelId="{B6004A51-BC6A-4403-87C1-A46E92EF70CB}" type="pres">
      <dgm:prSet presAssocID="{0367ABD7-6113-4219-9B67-FC833946D538}"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fr-BE"/>
        </a:p>
      </dgm:t>
      <dgm:extLst>
        <a:ext uri="{E40237B7-FDA0-4F09-8148-C483321AD2D9}">
          <dgm14:cNvPr xmlns:dgm14="http://schemas.microsoft.com/office/drawing/2010/diagram" id="0" name="" descr="Welder"/>
        </a:ext>
      </dgm:extLst>
    </dgm:pt>
    <dgm:pt modelId="{617117EE-DD89-4D86-9FA4-49ABDA7F9DB1}" type="pres">
      <dgm:prSet presAssocID="{0367ABD7-6113-4219-9B67-FC833946D538}" presName="spaceRect" presStyleCnt="0"/>
      <dgm:spPr/>
    </dgm:pt>
    <dgm:pt modelId="{4D7D2E95-C4FF-4D58-8FCE-C5CE2A2AD9BA}" type="pres">
      <dgm:prSet presAssocID="{0367ABD7-6113-4219-9B67-FC833946D538}" presName="textRect" presStyleLbl="revTx" presStyleIdx="2" presStyleCnt="4">
        <dgm:presLayoutVars>
          <dgm:chMax val="1"/>
          <dgm:chPref val="1"/>
        </dgm:presLayoutVars>
      </dgm:prSet>
      <dgm:spPr/>
      <dgm:t>
        <a:bodyPr/>
        <a:lstStyle/>
        <a:p>
          <a:endParaRPr lang="fr-BE"/>
        </a:p>
      </dgm:t>
    </dgm:pt>
    <dgm:pt modelId="{04386946-3029-435D-81EF-24A450DED340}" type="pres">
      <dgm:prSet presAssocID="{2DF708C0-1635-43B3-B937-9D73CDC0436C}" presName="sibTrans" presStyleCnt="0"/>
      <dgm:spPr/>
    </dgm:pt>
    <dgm:pt modelId="{915734E7-87CF-48EA-9E6A-21B72149D324}" type="pres">
      <dgm:prSet presAssocID="{35E27101-0505-47C9-A7E7-771A8D0A44E5}" presName="compNode" presStyleCnt="0"/>
      <dgm:spPr/>
    </dgm:pt>
    <dgm:pt modelId="{3AA5AFB1-3B7A-4A5F-9AC9-7A2722DCE6EF}" type="pres">
      <dgm:prSet presAssocID="{35E27101-0505-47C9-A7E7-771A8D0A44E5}"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fr-BE"/>
        </a:p>
      </dgm:t>
      <dgm:extLst>
        <a:ext uri="{E40237B7-FDA0-4F09-8148-C483321AD2D9}">
          <dgm14:cNvPr xmlns:dgm14="http://schemas.microsoft.com/office/drawing/2010/diagram" id="0" name="" descr="Books"/>
        </a:ext>
      </dgm:extLst>
    </dgm:pt>
    <dgm:pt modelId="{AF493D6B-C404-4F98-B0A6-BA9C88BE1694}" type="pres">
      <dgm:prSet presAssocID="{35E27101-0505-47C9-A7E7-771A8D0A44E5}" presName="spaceRect" presStyleCnt="0"/>
      <dgm:spPr/>
    </dgm:pt>
    <dgm:pt modelId="{915529D9-CD00-4F70-883E-DB994ED123BC}" type="pres">
      <dgm:prSet presAssocID="{35E27101-0505-47C9-A7E7-771A8D0A44E5}" presName="textRect" presStyleLbl="revTx" presStyleIdx="3" presStyleCnt="4">
        <dgm:presLayoutVars>
          <dgm:chMax val="1"/>
          <dgm:chPref val="1"/>
        </dgm:presLayoutVars>
      </dgm:prSet>
      <dgm:spPr/>
      <dgm:t>
        <a:bodyPr/>
        <a:lstStyle/>
        <a:p>
          <a:endParaRPr lang="fr-BE"/>
        </a:p>
      </dgm:t>
    </dgm:pt>
  </dgm:ptLst>
  <dgm:cxnLst>
    <dgm:cxn modelId="{14C78796-C3FA-4102-9987-45F39458C66C}" type="presOf" srcId="{499D306C-AD9C-4EA9-9E5C-859ED4CC19B2}" destId="{0ECD60E7-54AE-49E5-B1E3-CE5BA41CCEAD}" srcOrd="0" destOrd="0" presId="urn:microsoft.com/office/officeart/2018/2/layout/IconLabelList"/>
    <dgm:cxn modelId="{EA530F45-3835-415E-AB87-5CF2BDC35B9E}" type="presOf" srcId="{70F89E8B-9D75-439B-9064-E273DAB8E27D}" destId="{BA2703A8-3426-473D-8471-265DCB1B69F6}" srcOrd="0" destOrd="0" presId="urn:microsoft.com/office/officeart/2018/2/layout/IconLabelList"/>
    <dgm:cxn modelId="{70D86547-8B4C-4BD6-916F-8237925F483D}" type="presOf" srcId="{35E27101-0505-47C9-A7E7-771A8D0A44E5}" destId="{915529D9-CD00-4F70-883E-DB994ED123BC}" srcOrd="0" destOrd="0" presId="urn:microsoft.com/office/officeart/2018/2/layout/IconLabelList"/>
    <dgm:cxn modelId="{89D3A8B0-C1AD-40E2-9008-F0481A7EF0C3}" srcId="{70F89E8B-9D75-439B-9064-E273DAB8E27D}" destId="{499D306C-AD9C-4EA9-9E5C-859ED4CC19B2}" srcOrd="1" destOrd="0" parTransId="{4D554379-1F41-4990-8982-CC341581860B}" sibTransId="{6D5558D1-AA9D-43DA-8069-C64D2C3A4622}"/>
    <dgm:cxn modelId="{4E21D019-F850-455B-981D-14D20AB82440}" srcId="{70F89E8B-9D75-439B-9064-E273DAB8E27D}" destId="{35E27101-0505-47C9-A7E7-771A8D0A44E5}" srcOrd="3" destOrd="0" parTransId="{D59147E4-2C38-48E5-8ABE-76BF12A109DB}" sibTransId="{707FD118-4FDE-47A1-B3B1-68157F126E8E}"/>
    <dgm:cxn modelId="{64180CCA-E26A-426E-927D-0E0E4A0182BE}" type="presOf" srcId="{0367ABD7-6113-4219-9B67-FC833946D538}" destId="{4D7D2E95-C4FF-4D58-8FCE-C5CE2A2AD9BA}" srcOrd="0" destOrd="0" presId="urn:microsoft.com/office/officeart/2018/2/layout/IconLabelList"/>
    <dgm:cxn modelId="{1B78C956-B50C-44E5-BADF-E149F0743E77}" srcId="{70F89E8B-9D75-439B-9064-E273DAB8E27D}" destId="{0367ABD7-6113-4219-9B67-FC833946D538}" srcOrd="2" destOrd="0" parTransId="{DE84D8EF-A868-4703-8AEA-376F8FD27836}" sibTransId="{2DF708C0-1635-43B3-B937-9D73CDC0436C}"/>
    <dgm:cxn modelId="{D77D4A45-83C3-4A2B-957B-407F54BC9A5A}" type="presOf" srcId="{EB50C1E7-C1C6-4567-AE53-3AC401FF6C54}" destId="{27AAAB5E-4D75-4998-8ADF-905C2E0F77C2}" srcOrd="0" destOrd="0" presId="urn:microsoft.com/office/officeart/2018/2/layout/IconLabelList"/>
    <dgm:cxn modelId="{1838BCA6-4596-4CA5-A3DB-E60E179D0BB3}" srcId="{70F89E8B-9D75-439B-9064-E273DAB8E27D}" destId="{EB50C1E7-C1C6-4567-AE53-3AC401FF6C54}" srcOrd="0" destOrd="0" parTransId="{C333D7B2-50E3-41C1-8DF6-14EE5944D93C}" sibTransId="{14CCA8C8-728A-4B97-9293-04682D16B163}"/>
    <dgm:cxn modelId="{64E4E6E8-8F83-4CD6-89A4-5D67A320DED9}" type="presParOf" srcId="{BA2703A8-3426-473D-8471-265DCB1B69F6}" destId="{4638BACB-1B19-4027-A5AB-988ABA579E36}" srcOrd="0" destOrd="0" presId="urn:microsoft.com/office/officeart/2018/2/layout/IconLabelList"/>
    <dgm:cxn modelId="{5A0FABF9-DAA3-449C-8B60-C5F55978E318}" type="presParOf" srcId="{4638BACB-1B19-4027-A5AB-988ABA579E36}" destId="{BC382175-653C-4580-89EA-8D88FAF70F38}" srcOrd="0" destOrd="0" presId="urn:microsoft.com/office/officeart/2018/2/layout/IconLabelList"/>
    <dgm:cxn modelId="{2D4A5E51-6931-4976-B4B4-9E4D876CC939}" type="presParOf" srcId="{4638BACB-1B19-4027-A5AB-988ABA579E36}" destId="{B60F4572-1F82-4DEB-8817-C8509EF29036}" srcOrd="1" destOrd="0" presId="urn:microsoft.com/office/officeart/2018/2/layout/IconLabelList"/>
    <dgm:cxn modelId="{AFD05FE8-DE32-4150-BE42-020AE88075F3}" type="presParOf" srcId="{4638BACB-1B19-4027-A5AB-988ABA579E36}" destId="{27AAAB5E-4D75-4998-8ADF-905C2E0F77C2}" srcOrd="2" destOrd="0" presId="urn:microsoft.com/office/officeart/2018/2/layout/IconLabelList"/>
    <dgm:cxn modelId="{2E139CAE-44D2-4524-A2AA-8CF1534E8502}" type="presParOf" srcId="{BA2703A8-3426-473D-8471-265DCB1B69F6}" destId="{3ACE464B-C3D0-4428-995F-73B1A363C434}" srcOrd="1" destOrd="0" presId="urn:microsoft.com/office/officeart/2018/2/layout/IconLabelList"/>
    <dgm:cxn modelId="{BB3069F9-3E04-417E-9028-B06714060349}" type="presParOf" srcId="{BA2703A8-3426-473D-8471-265DCB1B69F6}" destId="{6E081A68-195D-49DF-BAC6-5FF7278056E2}" srcOrd="2" destOrd="0" presId="urn:microsoft.com/office/officeart/2018/2/layout/IconLabelList"/>
    <dgm:cxn modelId="{1BCD09A9-15AF-4A39-A8C5-056B2C848C83}" type="presParOf" srcId="{6E081A68-195D-49DF-BAC6-5FF7278056E2}" destId="{E46FA3C5-6594-42F0-A53E-B335503E5928}" srcOrd="0" destOrd="0" presId="urn:microsoft.com/office/officeart/2018/2/layout/IconLabelList"/>
    <dgm:cxn modelId="{B4D6C502-34EE-43BD-8BD6-20D681128483}" type="presParOf" srcId="{6E081A68-195D-49DF-BAC6-5FF7278056E2}" destId="{A9EAED51-7B86-48A5-9225-F0740BF126FC}" srcOrd="1" destOrd="0" presId="urn:microsoft.com/office/officeart/2018/2/layout/IconLabelList"/>
    <dgm:cxn modelId="{F78B0F94-5B93-4412-892C-E028AA97B59A}" type="presParOf" srcId="{6E081A68-195D-49DF-BAC6-5FF7278056E2}" destId="{0ECD60E7-54AE-49E5-B1E3-CE5BA41CCEAD}" srcOrd="2" destOrd="0" presId="urn:microsoft.com/office/officeart/2018/2/layout/IconLabelList"/>
    <dgm:cxn modelId="{3CE5A813-F746-4C3F-BC0F-C2853432AE89}" type="presParOf" srcId="{BA2703A8-3426-473D-8471-265DCB1B69F6}" destId="{A70C5738-DF31-4ED5-A00B-E1A981C8F6CA}" srcOrd="3" destOrd="0" presId="urn:microsoft.com/office/officeart/2018/2/layout/IconLabelList"/>
    <dgm:cxn modelId="{D0C7CDA3-627C-4D25-865E-F5BE1230E8F6}" type="presParOf" srcId="{BA2703A8-3426-473D-8471-265DCB1B69F6}" destId="{686750DE-CD75-429C-A485-9F0FA2F56E89}" srcOrd="4" destOrd="0" presId="urn:microsoft.com/office/officeart/2018/2/layout/IconLabelList"/>
    <dgm:cxn modelId="{CBFDB127-99A4-455F-AB19-ED995FE891AE}" type="presParOf" srcId="{686750DE-CD75-429C-A485-9F0FA2F56E89}" destId="{B6004A51-BC6A-4403-87C1-A46E92EF70CB}" srcOrd="0" destOrd="0" presId="urn:microsoft.com/office/officeart/2018/2/layout/IconLabelList"/>
    <dgm:cxn modelId="{98EFA84E-7680-4EDA-888C-DC29642D32A0}" type="presParOf" srcId="{686750DE-CD75-429C-A485-9F0FA2F56E89}" destId="{617117EE-DD89-4D86-9FA4-49ABDA7F9DB1}" srcOrd="1" destOrd="0" presId="urn:microsoft.com/office/officeart/2018/2/layout/IconLabelList"/>
    <dgm:cxn modelId="{88220DED-F7D2-4F28-9423-5D8EA11430E3}" type="presParOf" srcId="{686750DE-CD75-429C-A485-9F0FA2F56E89}" destId="{4D7D2E95-C4FF-4D58-8FCE-C5CE2A2AD9BA}" srcOrd="2" destOrd="0" presId="urn:microsoft.com/office/officeart/2018/2/layout/IconLabelList"/>
    <dgm:cxn modelId="{8B112E66-8533-48F8-BD95-1902E2F2338B}" type="presParOf" srcId="{BA2703A8-3426-473D-8471-265DCB1B69F6}" destId="{04386946-3029-435D-81EF-24A450DED340}" srcOrd="5" destOrd="0" presId="urn:microsoft.com/office/officeart/2018/2/layout/IconLabelList"/>
    <dgm:cxn modelId="{B1832AEE-A27C-4E2C-95D2-15458E24835C}" type="presParOf" srcId="{BA2703A8-3426-473D-8471-265DCB1B69F6}" destId="{915734E7-87CF-48EA-9E6A-21B72149D324}" srcOrd="6" destOrd="0" presId="urn:microsoft.com/office/officeart/2018/2/layout/IconLabelList"/>
    <dgm:cxn modelId="{25C50107-32CB-47D5-B730-AC487E1586AB}" type="presParOf" srcId="{915734E7-87CF-48EA-9E6A-21B72149D324}" destId="{3AA5AFB1-3B7A-4A5F-9AC9-7A2722DCE6EF}" srcOrd="0" destOrd="0" presId="urn:microsoft.com/office/officeart/2018/2/layout/IconLabelList"/>
    <dgm:cxn modelId="{DE45691D-BB7A-41DF-9798-BD4B9057BAC1}" type="presParOf" srcId="{915734E7-87CF-48EA-9E6A-21B72149D324}" destId="{AF493D6B-C404-4F98-B0A6-BA9C88BE1694}" srcOrd="1" destOrd="0" presId="urn:microsoft.com/office/officeart/2018/2/layout/IconLabelList"/>
    <dgm:cxn modelId="{F7CAD5BA-968F-4F66-B5EE-33513352D06C}" type="presParOf" srcId="{915734E7-87CF-48EA-9E6A-21B72149D324}" destId="{915529D9-CD00-4F70-883E-DB994ED123B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B32845B-45BE-4F25-9B4F-8078022B474B}"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fr-FR"/>
        </a:p>
      </dgm:t>
    </dgm:pt>
    <dgm:pt modelId="{78E01D8E-3753-467F-B91A-62B0F60FC8AE}">
      <dgm:prSet/>
      <dgm:spPr/>
      <dgm:t>
        <a:bodyPr/>
        <a:lstStyle/>
        <a:p>
          <a:r>
            <a:rPr lang="fr-BE"/>
            <a:t>Hétérogène</a:t>
          </a:r>
          <a:endParaRPr lang="fr-FR"/>
        </a:p>
      </dgm:t>
    </dgm:pt>
    <dgm:pt modelId="{A92DD1BF-36A7-4210-99CF-1E5E53643734}" type="parTrans" cxnId="{8EEE0AC1-F382-4071-878A-BCC5F000D89B}">
      <dgm:prSet/>
      <dgm:spPr/>
      <dgm:t>
        <a:bodyPr/>
        <a:lstStyle/>
        <a:p>
          <a:endParaRPr lang="fr-FR"/>
        </a:p>
      </dgm:t>
    </dgm:pt>
    <dgm:pt modelId="{039D614D-B329-4B5A-B75D-1D98EFEBE0A0}" type="sibTrans" cxnId="{8EEE0AC1-F382-4071-878A-BCC5F000D89B}">
      <dgm:prSet/>
      <dgm:spPr/>
      <dgm:t>
        <a:bodyPr/>
        <a:lstStyle/>
        <a:p>
          <a:endParaRPr lang="fr-FR"/>
        </a:p>
      </dgm:t>
    </dgm:pt>
    <dgm:pt modelId="{9C2666DC-B70E-4D41-BE4C-3B99FBBC14AE}">
      <dgm:prSet/>
      <dgm:spPr/>
      <dgm:t>
        <a:bodyPr/>
        <a:lstStyle/>
        <a:p>
          <a:r>
            <a:rPr lang="fr-BE"/>
            <a:t>Equilibré</a:t>
          </a:r>
          <a:endParaRPr lang="fr-FR"/>
        </a:p>
      </dgm:t>
    </dgm:pt>
    <dgm:pt modelId="{7DE54257-7E20-456E-BF3B-C5F472BC7FAD}" type="parTrans" cxnId="{BE8901E6-DA5D-4029-ABC1-E0BD98884107}">
      <dgm:prSet/>
      <dgm:spPr/>
      <dgm:t>
        <a:bodyPr/>
        <a:lstStyle/>
        <a:p>
          <a:endParaRPr lang="fr-FR"/>
        </a:p>
      </dgm:t>
    </dgm:pt>
    <dgm:pt modelId="{2FD11DCE-D8C0-4419-A20A-0B31720FD812}" type="sibTrans" cxnId="{BE8901E6-DA5D-4029-ABC1-E0BD98884107}">
      <dgm:prSet/>
      <dgm:spPr/>
      <dgm:t>
        <a:bodyPr/>
        <a:lstStyle/>
        <a:p>
          <a:endParaRPr lang="fr-FR"/>
        </a:p>
      </dgm:t>
    </dgm:pt>
    <dgm:pt modelId="{E697AB51-0E8B-42A4-B6E1-FB835E78D1F5}">
      <dgm:prSet/>
      <dgm:spPr/>
      <dgm:t>
        <a:bodyPr/>
        <a:lstStyle/>
        <a:p>
          <a:r>
            <a:rPr lang="fr-BE"/>
            <a:t>Personnel</a:t>
          </a:r>
          <a:endParaRPr lang="fr-FR"/>
        </a:p>
      </dgm:t>
    </dgm:pt>
    <dgm:pt modelId="{7C7C45D5-2DA7-4CEB-843B-E2000BD65843}" type="parTrans" cxnId="{92A00B78-047D-4C03-89C1-451CDF6313EB}">
      <dgm:prSet/>
      <dgm:spPr/>
      <dgm:t>
        <a:bodyPr/>
        <a:lstStyle/>
        <a:p>
          <a:endParaRPr lang="fr-FR"/>
        </a:p>
      </dgm:t>
    </dgm:pt>
    <dgm:pt modelId="{FC713A82-E3AD-45B8-AC9C-E9333EBF0E8F}" type="sibTrans" cxnId="{92A00B78-047D-4C03-89C1-451CDF6313EB}">
      <dgm:prSet/>
      <dgm:spPr/>
      <dgm:t>
        <a:bodyPr/>
        <a:lstStyle/>
        <a:p>
          <a:endParaRPr lang="fr-FR"/>
        </a:p>
      </dgm:t>
    </dgm:pt>
    <dgm:pt modelId="{74053171-653B-49EF-ABA9-787F316E5568}">
      <dgm:prSet/>
      <dgm:spPr/>
      <dgm:t>
        <a:bodyPr/>
        <a:lstStyle/>
        <a:p>
          <a:r>
            <a:rPr lang="fr-BE"/>
            <a:t>Souple</a:t>
          </a:r>
          <a:endParaRPr lang="fr-FR"/>
        </a:p>
      </dgm:t>
    </dgm:pt>
    <dgm:pt modelId="{6D6FBFFA-1CFD-416D-B92D-DED09212040B}" type="parTrans" cxnId="{2901D9F3-2126-403C-BFDB-C01D308E1C83}">
      <dgm:prSet/>
      <dgm:spPr/>
      <dgm:t>
        <a:bodyPr/>
        <a:lstStyle/>
        <a:p>
          <a:endParaRPr lang="fr-FR"/>
        </a:p>
      </dgm:t>
    </dgm:pt>
    <dgm:pt modelId="{13503CDA-6088-4992-8427-A91F7BB48711}" type="sibTrans" cxnId="{2901D9F3-2126-403C-BFDB-C01D308E1C83}">
      <dgm:prSet/>
      <dgm:spPr/>
      <dgm:t>
        <a:bodyPr/>
        <a:lstStyle/>
        <a:p>
          <a:endParaRPr lang="fr-FR"/>
        </a:p>
      </dgm:t>
    </dgm:pt>
    <dgm:pt modelId="{F241B35C-BFB7-4FBD-B356-21B24A406667}">
      <dgm:prSet/>
      <dgm:spPr/>
      <dgm:t>
        <a:bodyPr/>
        <a:lstStyle/>
        <a:p>
          <a:r>
            <a:rPr lang="fr-BE"/>
            <a:t>Réaliste</a:t>
          </a:r>
          <a:endParaRPr lang="fr-FR"/>
        </a:p>
      </dgm:t>
    </dgm:pt>
    <dgm:pt modelId="{CC566CD0-FB82-4D38-BF42-44D9FEA4F5AC}" type="parTrans" cxnId="{DF84EE29-D2A2-4FE9-8C5F-0ABEC7A51726}">
      <dgm:prSet/>
      <dgm:spPr/>
      <dgm:t>
        <a:bodyPr/>
        <a:lstStyle/>
        <a:p>
          <a:endParaRPr lang="fr-FR"/>
        </a:p>
      </dgm:t>
    </dgm:pt>
    <dgm:pt modelId="{E40F9808-C75A-4638-B3AD-CC10310EB533}" type="sibTrans" cxnId="{DF84EE29-D2A2-4FE9-8C5F-0ABEC7A51726}">
      <dgm:prSet/>
      <dgm:spPr/>
      <dgm:t>
        <a:bodyPr/>
        <a:lstStyle/>
        <a:p>
          <a:endParaRPr lang="fr-FR"/>
        </a:p>
      </dgm:t>
    </dgm:pt>
    <dgm:pt modelId="{015C3045-4494-410C-A77A-975673C634E3}">
      <dgm:prSet/>
      <dgm:spPr/>
      <dgm:t>
        <a:bodyPr/>
        <a:lstStyle/>
        <a:p>
          <a:r>
            <a:rPr lang="fr-BE"/>
            <a:t>Contrôlable </a:t>
          </a:r>
          <a:endParaRPr lang="fr-FR"/>
        </a:p>
      </dgm:t>
    </dgm:pt>
    <dgm:pt modelId="{A8B67668-0EB8-4613-8254-83226244B728}" type="parTrans" cxnId="{3E43DD5A-B390-4E90-B7CC-17538BF52E94}">
      <dgm:prSet/>
      <dgm:spPr/>
      <dgm:t>
        <a:bodyPr/>
        <a:lstStyle/>
        <a:p>
          <a:endParaRPr lang="fr-FR"/>
        </a:p>
      </dgm:t>
    </dgm:pt>
    <dgm:pt modelId="{D8D2ED68-F9F9-4C6B-8F0B-5FF2766AD6B1}" type="sibTrans" cxnId="{3E43DD5A-B390-4E90-B7CC-17538BF52E94}">
      <dgm:prSet/>
      <dgm:spPr/>
      <dgm:t>
        <a:bodyPr/>
        <a:lstStyle/>
        <a:p>
          <a:endParaRPr lang="fr-FR"/>
        </a:p>
      </dgm:t>
    </dgm:pt>
    <dgm:pt modelId="{30E874DB-FB6E-4280-972F-9128DF4C26B2}" type="pres">
      <dgm:prSet presAssocID="{CB32845B-45BE-4F25-9B4F-8078022B474B}" presName="root" presStyleCnt="0">
        <dgm:presLayoutVars>
          <dgm:dir/>
          <dgm:resizeHandles val="exact"/>
        </dgm:presLayoutVars>
      </dgm:prSet>
      <dgm:spPr/>
      <dgm:t>
        <a:bodyPr/>
        <a:lstStyle/>
        <a:p>
          <a:endParaRPr lang="fr-BE"/>
        </a:p>
      </dgm:t>
    </dgm:pt>
    <dgm:pt modelId="{1576164C-B229-4F77-ACFC-7044E3AB2568}" type="pres">
      <dgm:prSet presAssocID="{78E01D8E-3753-467F-B91A-62B0F60FC8AE}" presName="compNode" presStyleCnt="0"/>
      <dgm:spPr/>
    </dgm:pt>
    <dgm:pt modelId="{C661127E-FC06-4DED-B86F-9156EF80F079}" type="pres">
      <dgm:prSet presAssocID="{78E01D8E-3753-467F-B91A-62B0F60FC8AE}" presName="bgRect" presStyleLbl="bgShp" presStyleIdx="0" presStyleCnt="6"/>
      <dgm:spPr/>
    </dgm:pt>
    <dgm:pt modelId="{BB93A16E-EF3C-4523-8661-4CE91D90ABB3}" type="pres">
      <dgm:prSet presAssocID="{78E01D8E-3753-467F-B91A-62B0F60FC8AE}"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fr-BE"/>
        </a:p>
      </dgm:t>
      <dgm:extLst>
        <a:ext uri="{E40237B7-FDA0-4F09-8148-C483321AD2D9}">
          <dgm14:cNvPr xmlns:dgm14="http://schemas.microsoft.com/office/drawing/2010/diagram" id="0" name="" descr="DNA"/>
        </a:ext>
      </dgm:extLst>
    </dgm:pt>
    <dgm:pt modelId="{BEEB5CB8-ECA6-414E-99EF-31E44C299839}" type="pres">
      <dgm:prSet presAssocID="{78E01D8E-3753-467F-B91A-62B0F60FC8AE}" presName="spaceRect" presStyleCnt="0"/>
      <dgm:spPr/>
    </dgm:pt>
    <dgm:pt modelId="{04E65BA2-2063-4724-92A3-8283E44F7F68}" type="pres">
      <dgm:prSet presAssocID="{78E01D8E-3753-467F-B91A-62B0F60FC8AE}" presName="parTx" presStyleLbl="revTx" presStyleIdx="0" presStyleCnt="6">
        <dgm:presLayoutVars>
          <dgm:chMax val="0"/>
          <dgm:chPref val="0"/>
        </dgm:presLayoutVars>
      </dgm:prSet>
      <dgm:spPr/>
      <dgm:t>
        <a:bodyPr/>
        <a:lstStyle/>
        <a:p>
          <a:endParaRPr lang="fr-BE"/>
        </a:p>
      </dgm:t>
    </dgm:pt>
    <dgm:pt modelId="{F6B9DF0E-E41A-4626-B5ED-924880049BC4}" type="pres">
      <dgm:prSet presAssocID="{039D614D-B329-4B5A-B75D-1D98EFEBE0A0}" presName="sibTrans" presStyleCnt="0"/>
      <dgm:spPr/>
    </dgm:pt>
    <dgm:pt modelId="{50F8CA90-2F96-43B2-9066-F28D2F1E58D7}" type="pres">
      <dgm:prSet presAssocID="{9C2666DC-B70E-4D41-BE4C-3B99FBBC14AE}" presName="compNode" presStyleCnt="0"/>
      <dgm:spPr/>
    </dgm:pt>
    <dgm:pt modelId="{D3CB9885-3602-4641-80D4-F5178CC35D7F}" type="pres">
      <dgm:prSet presAssocID="{9C2666DC-B70E-4D41-BE4C-3B99FBBC14AE}" presName="bgRect" presStyleLbl="bgShp" presStyleIdx="1" presStyleCnt="6"/>
      <dgm:spPr/>
    </dgm:pt>
    <dgm:pt modelId="{297CCBD1-8742-44A4-8B34-AAA3CA71D117}" type="pres">
      <dgm:prSet presAssocID="{9C2666DC-B70E-4D41-BE4C-3B99FBBC14AE}"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fr-BE"/>
        </a:p>
      </dgm:t>
      <dgm:extLst>
        <a:ext uri="{E40237B7-FDA0-4F09-8148-C483321AD2D9}">
          <dgm14:cNvPr xmlns:dgm14="http://schemas.microsoft.com/office/drawing/2010/diagram" id="0" name="" descr="Checkmark"/>
        </a:ext>
      </dgm:extLst>
    </dgm:pt>
    <dgm:pt modelId="{A54448E7-E7DD-4B4F-8B2B-11A3852AE202}" type="pres">
      <dgm:prSet presAssocID="{9C2666DC-B70E-4D41-BE4C-3B99FBBC14AE}" presName="spaceRect" presStyleCnt="0"/>
      <dgm:spPr/>
    </dgm:pt>
    <dgm:pt modelId="{AA5A1843-B2AE-4451-A406-C2CA2A208E04}" type="pres">
      <dgm:prSet presAssocID="{9C2666DC-B70E-4D41-BE4C-3B99FBBC14AE}" presName="parTx" presStyleLbl="revTx" presStyleIdx="1" presStyleCnt="6">
        <dgm:presLayoutVars>
          <dgm:chMax val="0"/>
          <dgm:chPref val="0"/>
        </dgm:presLayoutVars>
      </dgm:prSet>
      <dgm:spPr/>
      <dgm:t>
        <a:bodyPr/>
        <a:lstStyle/>
        <a:p>
          <a:endParaRPr lang="fr-BE"/>
        </a:p>
      </dgm:t>
    </dgm:pt>
    <dgm:pt modelId="{B7FB8C94-66D9-4846-B2DA-099B93306DBB}" type="pres">
      <dgm:prSet presAssocID="{2FD11DCE-D8C0-4419-A20A-0B31720FD812}" presName="sibTrans" presStyleCnt="0"/>
      <dgm:spPr/>
    </dgm:pt>
    <dgm:pt modelId="{BEA6AF9C-A11F-45CA-A73B-D9B69A025979}" type="pres">
      <dgm:prSet presAssocID="{E697AB51-0E8B-42A4-B6E1-FB835E78D1F5}" presName="compNode" presStyleCnt="0"/>
      <dgm:spPr/>
    </dgm:pt>
    <dgm:pt modelId="{471F585F-1EBD-4CD7-A6E8-6F9A3392542E}" type="pres">
      <dgm:prSet presAssocID="{E697AB51-0E8B-42A4-B6E1-FB835E78D1F5}" presName="bgRect" presStyleLbl="bgShp" presStyleIdx="2" presStyleCnt="6"/>
      <dgm:spPr/>
    </dgm:pt>
    <dgm:pt modelId="{2BB97B95-A2E8-49A7-AF77-F97F019C369D}" type="pres">
      <dgm:prSet presAssocID="{E697AB51-0E8B-42A4-B6E1-FB835E78D1F5}"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fr-BE"/>
        </a:p>
      </dgm:t>
      <dgm:extLst>
        <a:ext uri="{E40237B7-FDA0-4F09-8148-C483321AD2D9}">
          <dgm14:cNvPr xmlns:dgm14="http://schemas.microsoft.com/office/drawing/2010/diagram" id="0" name="" descr="User"/>
        </a:ext>
      </dgm:extLst>
    </dgm:pt>
    <dgm:pt modelId="{387F29F3-7AA7-4977-BA29-5B47F255756A}" type="pres">
      <dgm:prSet presAssocID="{E697AB51-0E8B-42A4-B6E1-FB835E78D1F5}" presName="spaceRect" presStyleCnt="0"/>
      <dgm:spPr/>
    </dgm:pt>
    <dgm:pt modelId="{EDC26FEF-9A6E-4EFC-A0D9-DAB19F22E58A}" type="pres">
      <dgm:prSet presAssocID="{E697AB51-0E8B-42A4-B6E1-FB835E78D1F5}" presName="parTx" presStyleLbl="revTx" presStyleIdx="2" presStyleCnt="6">
        <dgm:presLayoutVars>
          <dgm:chMax val="0"/>
          <dgm:chPref val="0"/>
        </dgm:presLayoutVars>
      </dgm:prSet>
      <dgm:spPr/>
      <dgm:t>
        <a:bodyPr/>
        <a:lstStyle/>
        <a:p>
          <a:endParaRPr lang="fr-BE"/>
        </a:p>
      </dgm:t>
    </dgm:pt>
    <dgm:pt modelId="{8DEB6484-B353-4D97-A431-1A83CAE503BB}" type="pres">
      <dgm:prSet presAssocID="{FC713A82-E3AD-45B8-AC9C-E9333EBF0E8F}" presName="sibTrans" presStyleCnt="0"/>
      <dgm:spPr/>
    </dgm:pt>
    <dgm:pt modelId="{E8A9636C-E6B3-4121-90EE-6B53E3A2BD0D}" type="pres">
      <dgm:prSet presAssocID="{74053171-653B-49EF-ABA9-787F316E5568}" presName="compNode" presStyleCnt="0"/>
      <dgm:spPr/>
    </dgm:pt>
    <dgm:pt modelId="{46D89EBD-5587-423F-B3C4-3A6FF3B7E28B}" type="pres">
      <dgm:prSet presAssocID="{74053171-653B-49EF-ABA9-787F316E5568}" presName="bgRect" presStyleLbl="bgShp" presStyleIdx="3" presStyleCnt="6"/>
      <dgm:spPr/>
    </dgm:pt>
    <dgm:pt modelId="{2AADBD83-AF0F-49F0-A99D-96628B11D4AC}" type="pres">
      <dgm:prSet presAssocID="{74053171-653B-49EF-ABA9-787F316E5568}"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fr-BE"/>
        </a:p>
      </dgm:t>
      <dgm:extLst>
        <a:ext uri="{E40237B7-FDA0-4F09-8148-C483321AD2D9}">
          <dgm14:cNvPr xmlns:dgm14="http://schemas.microsoft.com/office/drawing/2010/diagram" id="0" name="" descr="Line Arrow: Straight"/>
        </a:ext>
      </dgm:extLst>
    </dgm:pt>
    <dgm:pt modelId="{1DDBCBC3-654E-4DB9-9544-0F582BEDE65B}" type="pres">
      <dgm:prSet presAssocID="{74053171-653B-49EF-ABA9-787F316E5568}" presName="spaceRect" presStyleCnt="0"/>
      <dgm:spPr/>
    </dgm:pt>
    <dgm:pt modelId="{C3239822-9629-410B-8849-0FC864BD85DB}" type="pres">
      <dgm:prSet presAssocID="{74053171-653B-49EF-ABA9-787F316E5568}" presName="parTx" presStyleLbl="revTx" presStyleIdx="3" presStyleCnt="6">
        <dgm:presLayoutVars>
          <dgm:chMax val="0"/>
          <dgm:chPref val="0"/>
        </dgm:presLayoutVars>
      </dgm:prSet>
      <dgm:spPr/>
      <dgm:t>
        <a:bodyPr/>
        <a:lstStyle/>
        <a:p>
          <a:endParaRPr lang="fr-BE"/>
        </a:p>
      </dgm:t>
    </dgm:pt>
    <dgm:pt modelId="{C9281048-23BD-4598-ABA6-531BF0AAFB25}" type="pres">
      <dgm:prSet presAssocID="{13503CDA-6088-4992-8427-A91F7BB48711}" presName="sibTrans" presStyleCnt="0"/>
      <dgm:spPr/>
    </dgm:pt>
    <dgm:pt modelId="{DBB1F9FB-32B7-4E7E-9212-1C292513B75F}" type="pres">
      <dgm:prSet presAssocID="{F241B35C-BFB7-4FBD-B356-21B24A406667}" presName="compNode" presStyleCnt="0"/>
      <dgm:spPr/>
    </dgm:pt>
    <dgm:pt modelId="{C421E752-D44A-4F6A-B6D4-FA9C045F21FA}" type="pres">
      <dgm:prSet presAssocID="{F241B35C-BFB7-4FBD-B356-21B24A406667}" presName="bgRect" presStyleLbl="bgShp" presStyleIdx="4" presStyleCnt="6"/>
      <dgm:spPr/>
    </dgm:pt>
    <dgm:pt modelId="{441D6C15-C34F-4D86-BF5A-1A8636CA2EC2}" type="pres">
      <dgm:prSet presAssocID="{F241B35C-BFB7-4FBD-B356-21B24A406667}"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a:noFill/>
        </a:ln>
      </dgm:spPr>
      <dgm:t>
        <a:bodyPr/>
        <a:lstStyle/>
        <a:p>
          <a:endParaRPr lang="fr-BE"/>
        </a:p>
      </dgm:t>
      <dgm:extLst>
        <a:ext uri="{E40237B7-FDA0-4F09-8148-C483321AD2D9}">
          <dgm14:cNvPr xmlns:dgm14="http://schemas.microsoft.com/office/drawing/2010/diagram" id="0" name="" descr="Close"/>
        </a:ext>
      </dgm:extLst>
    </dgm:pt>
    <dgm:pt modelId="{902E4DD7-8504-4A21-9DC0-911E9DE215CB}" type="pres">
      <dgm:prSet presAssocID="{F241B35C-BFB7-4FBD-B356-21B24A406667}" presName="spaceRect" presStyleCnt="0"/>
      <dgm:spPr/>
    </dgm:pt>
    <dgm:pt modelId="{BAFFC5EC-C484-422F-AC38-1DFFCDA38BF1}" type="pres">
      <dgm:prSet presAssocID="{F241B35C-BFB7-4FBD-B356-21B24A406667}" presName="parTx" presStyleLbl="revTx" presStyleIdx="4" presStyleCnt="6">
        <dgm:presLayoutVars>
          <dgm:chMax val="0"/>
          <dgm:chPref val="0"/>
        </dgm:presLayoutVars>
      </dgm:prSet>
      <dgm:spPr/>
      <dgm:t>
        <a:bodyPr/>
        <a:lstStyle/>
        <a:p>
          <a:endParaRPr lang="fr-BE"/>
        </a:p>
      </dgm:t>
    </dgm:pt>
    <dgm:pt modelId="{56C24DAB-448D-4A35-BC85-D2D13913EE3B}" type="pres">
      <dgm:prSet presAssocID="{E40F9808-C75A-4638-B3AD-CC10310EB533}" presName="sibTrans" presStyleCnt="0"/>
      <dgm:spPr/>
    </dgm:pt>
    <dgm:pt modelId="{682B0E59-7268-4F5C-8728-28BD9D82D6D1}" type="pres">
      <dgm:prSet presAssocID="{015C3045-4494-410C-A77A-975673C634E3}" presName="compNode" presStyleCnt="0"/>
      <dgm:spPr/>
    </dgm:pt>
    <dgm:pt modelId="{33607288-D81E-480E-924D-52A2CFCC3621}" type="pres">
      <dgm:prSet presAssocID="{015C3045-4494-410C-A77A-975673C634E3}" presName="bgRect" presStyleLbl="bgShp" presStyleIdx="5" presStyleCnt="6"/>
      <dgm:spPr/>
    </dgm:pt>
    <dgm:pt modelId="{B1C9B9AD-FAF1-400E-98BB-019AA066AA07}" type="pres">
      <dgm:prSet presAssocID="{015C3045-4494-410C-A77A-975673C634E3}"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a:noFill/>
        </a:ln>
      </dgm:spPr>
      <dgm:t>
        <a:bodyPr/>
        <a:lstStyle/>
        <a:p>
          <a:endParaRPr lang="fr-BE"/>
        </a:p>
      </dgm:t>
      <dgm:extLst>
        <a:ext uri="{E40237B7-FDA0-4F09-8148-C483321AD2D9}">
          <dgm14:cNvPr xmlns:dgm14="http://schemas.microsoft.com/office/drawing/2010/diagram" id="0" name="" descr="Remote control"/>
        </a:ext>
      </dgm:extLst>
    </dgm:pt>
    <dgm:pt modelId="{66B7E9F2-23BB-427C-8E42-8C05363C4999}" type="pres">
      <dgm:prSet presAssocID="{015C3045-4494-410C-A77A-975673C634E3}" presName="spaceRect" presStyleCnt="0"/>
      <dgm:spPr/>
    </dgm:pt>
    <dgm:pt modelId="{2E743D44-E759-49F8-814D-CE821431FE7D}" type="pres">
      <dgm:prSet presAssocID="{015C3045-4494-410C-A77A-975673C634E3}" presName="parTx" presStyleLbl="revTx" presStyleIdx="5" presStyleCnt="6">
        <dgm:presLayoutVars>
          <dgm:chMax val="0"/>
          <dgm:chPref val="0"/>
        </dgm:presLayoutVars>
      </dgm:prSet>
      <dgm:spPr/>
      <dgm:t>
        <a:bodyPr/>
        <a:lstStyle/>
        <a:p>
          <a:endParaRPr lang="fr-BE"/>
        </a:p>
      </dgm:t>
    </dgm:pt>
  </dgm:ptLst>
  <dgm:cxnLst>
    <dgm:cxn modelId="{F882E689-10CE-4BD2-B7F4-5B1B4000FDD5}" type="presOf" srcId="{E697AB51-0E8B-42A4-B6E1-FB835E78D1F5}" destId="{EDC26FEF-9A6E-4EFC-A0D9-DAB19F22E58A}" srcOrd="0" destOrd="0" presId="urn:microsoft.com/office/officeart/2018/2/layout/IconVerticalSolidList"/>
    <dgm:cxn modelId="{8EEE0AC1-F382-4071-878A-BCC5F000D89B}" srcId="{CB32845B-45BE-4F25-9B4F-8078022B474B}" destId="{78E01D8E-3753-467F-B91A-62B0F60FC8AE}" srcOrd="0" destOrd="0" parTransId="{A92DD1BF-36A7-4210-99CF-1E5E53643734}" sibTransId="{039D614D-B329-4B5A-B75D-1D98EFEBE0A0}"/>
    <dgm:cxn modelId="{50D42A35-B35F-4E89-BE31-07EC7770B9E9}" type="presOf" srcId="{9C2666DC-B70E-4D41-BE4C-3B99FBBC14AE}" destId="{AA5A1843-B2AE-4451-A406-C2CA2A208E04}" srcOrd="0" destOrd="0" presId="urn:microsoft.com/office/officeart/2018/2/layout/IconVerticalSolidList"/>
    <dgm:cxn modelId="{DF84EE29-D2A2-4FE9-8C5F-0ABEC7A51726}" srcId="{CB32845B-45BE-4F25-9B4F-8078022B474B}" destId="{F241B35C-BFB7-4FBD-B356-21B24A406667}" srcOrd="4" destOrd="0" parTransId="{CC566CD0-FB82-4D38-BF42-44D9FEA4F5AC}" sibTransId="{E40F9808-C75A-4638-B3AD-CC10310EB533}"/>
    <dgm:cxn modelId="{92A00B78-047D-4C03-89C1-451CDF6313EB}" srcId="{CB32845B-45BE-4F25-9B4F-8078022B474B}" destId="{E697AB51-0E8B-42A4-B6E1-FB835E78D1F5}" srcOrd="2" destOrd="0" parTransId="{7C7C45D5-2DA7-4CEB-843B-E2000BD65843}" sibTransId="{FC713A82-E3AD-45B8-AC9C-E9333EBF0E8F}"/>
    <dgm:cxn modelId="{3E43DD5A-B390-4E90-B7CC-17538BF52E94}" srcId="{CB32845B-45BE-4F25-9B4F-8078022B474B}" destId="{015C3045-4494-410C-A77A-975673C634E3}" srcOrd="5" destOrd="0" parTransId="{A8B67668-0EB8-4613-8254-83226244B728}" sibTransId="{D8D2ED68-F9F9-4C6B-8F0B-5FF2766AD6B1}"/>
    <dgm:cxn modelId="{BE8901E6-DA5D-4029-ABC1-E0BD98884107}" srcId="{CB32845B-45BE-4F25-9B4F-8078022B474B}" destId="{9C2666DC-B70E-4D41-BE4C-3B99FBBC14AE}" srcOrd="1" destOrd="0" parTransId="{7DE54257-7E20-456E-BF3B-C5F472BC7FAD}" sibTransId="{2FD11DCE-D8C0-4419-A20A-0B31720FD812}"/>
    <dgm:cxn modelId="{2901D9F3-2126-403C-BFDB-C01D308E1C83}" srcId="{CB32845B-45BE-4F25-9B4F-8078022B474B}" destId="{74053171-653B-49EF-ABA9-787F316E5568}" srcOrd="3" destOrd="0" parTransId="{6D6FBFFA-1CFD-416D-B92D-DED09212040B}" sibTransId="{13503CDA-6088-4992-8427-A91F7BB48711}"/>
    <dgm:cxn modelId="{E424B32A-7EDE-42FA-9405-DCD5B6DDA989}" type="presOf" srcId="{F241B35C-BFB7-4FBD-B356-21B24A406667}" destId="{BAFFC5EC-C484-422F-AC38-1DFFCDA38BF1}" srcOrd="0" destOrd="0" presId="urn:microsoft.com/office/officeart/2018/2/layout/IconVerticalSolidList"/>
    <dgm:cxn modelId="{C3A2F467-2745-45AD-9143-5DE6A3D685B2}" type="presOf" srcId="{CB32845B-45BE-4F25-9B4F-8078022B474B}" destId="{30E874DB-FB6E-4280-972F-9128DF4C26B2}" srcOrd="0" destOrd="0" presId="urn:microsoft.com/office/officeart/2018/2/layout/IconVerticalSolidList"/>
    <dgm:cxn modelId="{6D5540B4-58F3-4715-B437-E0D40E67E095}" type="presOf" srcId="{74053171-653B-49EF-ABA9-787F316E5568}" destId="{C3239822-9629-410B-8849-0FC864BD85DB}" srcOrd="0" destOrd="0" presId="urn:microsoft.com/office/officeart/2018/2/layout/IconVerticalSolidList"/>
    <dgm:cxn modelId="{E6C4758E-7028-4A36-BF1A-52924F5641A3}" type="presOf" srcId="{78E01D8E-3753-467F-B91A-62B0F60FC8AE}" destId="{04E65BA2-2063-4724-92A3-8283E44F7F68}" srcOrd="0" destOrd="0" presId="urn:microsoft.com/office/officeart/2018/2/layout/IconVerticalSolidList"/>
    <dgm:cxn modelId="{F434B54D-B18D-44D1-AF92-1DC97A26C156}" type="presOf" srcId="{015C3045-4494-410C-A77A-975673C634E3}" destId="{2E743D44-E759-49F8-814D-CE821431FE7D}" srcOrd="0" destOrd="0" presId="urn:microsoft.com/office/officeart/2018/2/layout/IconVerticalSolidList"/>
    <dgm:cxn modelId="{6E1DB1A3-FF47-4D39-B766-28D4C9B36B75}" type="presParOf" srcId="{30E874DB-FB6E-4280-972F-9128DF4C26B2}" destId="{1576164C-B229-4F77-ACFC-7044E3AB2568}" srcOrd="0" destOrd="0" presId="urn:microsoft.com/office/officeart/2018/2/layout/IconVerticalSolidList"/>
    <dgm:cxn modelId="{CBC6A4B8-05B1-4346-A4A0-29C49EE203A5}" type="presParOf" srcId="{1576164C-B229-4F77-ACFC-7044E3AB2568}" destId="{C661127E-FC06-4DED-B86F-9156EF80F079}" srcOrd="0" destOrd="0" presId="urn:microsoft.com/office/officeart/2018/2/layout/IconVerticalSolidList"/>
    <dgm:cxn modelId="{ABE4AFFE-5910-4959-8555-4D32E27E4085}" type="presParOf" srcId="{1576164C-B229-4F77-ACFC-7044E3AB2568}" destId="{BB93A16E-EF3C-4523-8661-4CE91D90ABB3}" srcOrd="1" destOrd="0" presId="urn:microsoft.com/office/officeart/2018/2/layout/IconVerticalSolidList"/>
    <dgm:cxn modelId="{B13FC1C5-821A-4D7C-8B5E-F30BD5459D4A}" type="presParOf" srcId="{1576164C-B229-4F77-ACFC-7044E3AB2568}" destId="{BEEB5CB8-ECA6-414E-99EF-31E44C299839}" srcOrd="2" destOrd="0" presId="urn:microsoft.com/office/officeart/2018/2/layout/IconVerticalSolidList"/>
    <dgm:cxn modelId="{36A5E63E-2EC2-481E-849A-17AF8227621A}" type="presParOf" srcId="{1576164C-B229-4F77-ACFC-7044E3AB2568}" destId="{04E65BA2-2063-4724-92A3-8283E44F7F68}" srcOrd="3" destOrd="0" presId="urn:microsoft.com/office/officeart/2018/2/layout/IconVerticalSolidList"/>
    <dgm:cxn modelId="{907E5FFB-68D9-45C2-83FC-6B1E91CB2B01}" type="presParOf" srcId="{30E874DB-FB6E-4280-972F-9128DF4C26B2}" destId="{F6B9DF0E-E41A-4626-B5ED-924880049BC4}" srcOrd="1" destOrd="0" presId="urn:microsoft.com/office/officeart/2018/2/layout/IconVerticalSolidList"/>
    <dgm:cxn modelId="{4CA9E800-678B-4FF4-86B2-0561AC3CDB22}" type="presParOf" srcId="{30E874DB-FB6E-4280-972F-9128DF4C26B2}" destId="{50F8CA90-2F96-43B2-9066-F28D2F1E58D7}" srcOrd="2" destOrd="0" presId="urn:microsoft.com/office/officeart/2018/2/layout/IconVerticalSolidList"/>
    <dgm:cxn modelId="{C1BA8D9A-453E-4C2D-A94F-ED0CFF7E4862}" type="presParOf" srcId="{50F8CA90-2F96-43B2-9066-F28D2F1E58D7}" destId="{D3CB9885-3602-4641-80D4-F5178CC35D7F}" srcOrd="0" destOrd="0" presId="urn:microsoft.com/office/officeart/2018/2/layout/IconVerticalSolidList"/>
    <dgm:cxn modelId="{32AB65C2-7569-4591-BC81-C84D251CBBEB}" type="presParOf" srcId="{50F8CA90-2F96-43B2-9066-F28D2F1E58D7}" destId="{297CCBD1-8742-44A4-8B34-AAA3CA71D117}" srcOrd="1" destOrd="0" presId="urn:microsoft.com/office/officeart/2018/2/layout/IconVerticalSolidList"/>
    <dgm:cxn modelId="{D58D22F2-8CAE-4537-9099-A68F995F573A}" type="presParOf" srcId="{50F8CA90-2F96-43B2-9066-F28D2F1E58D7}" destId="{A54448E7-E7DD-4B4F-8B2B-11A3852AE202}" srcOrd="2" destOrd="0" presId="urn:microsoft.com/office/officeart/2018/2/layout/IconVerticalSolidList"/>
    <dgm:cxn modelId="{BCCB4D2D-A701-4489-9746-F3DA88E148BE}" type="presParOf" srcId="{50F8CA90-2F96-43B2-9066-F28D2F1E58D7}" destId="{AA5A1843-B2AE-4451-A406-C2CA2A208E04}" srcOrd="3" destOrd="0" presId="urn:microsoft.com/office/officeart/2018/2/layout/IconVerticalSolidList"/>
    <dgm:cxn modelId="{8133DADC-81E2-4C43-824E-18D7C952F595}" type="presParOf" srcId="{30E874DB-FB6E-4280-972F-9128DF4C26B2}" destId="{B7FB8C94-66D9-4846-B2DA-099B93306DBB}" srcOrd="3" destOrd="0" presId="urn:microsoft.com/office/officeart/2018/2/layout/IconVerticalSolidList"/>
    <dgm:cxn modelId="{BC79EA00-7ADE-41AD-9BF9-11A2FB579006}" type="presParOf" srcId="{30E874DB-FB6E-4280-972F-9128DF4C26B2}" destId="{BEA6AF9C-A11F-45CA-A73B-D9B69A025979}" srcOrd="4" destOrd="0" presId="urn:microsoft.com/office/officeart/2018/2/layout/IconVerticalSolidList"/>
    <dgm:cxn modelId="{828C0181-7AA7-404C-8118-B99B7537E7F8}" type="presParOf" srcId="{BEA6AF9C-A11F-45CA-A73B-D9B69A025979}" destId="{471F585F-1EBD-4CD7-A6E8-6F9A3392542E}" srcOrd="0" destOrd="0" presId="urn:microsoft.com/office/officeart/2018/2/layout/IconVerticalSolidList"/>
    <dgm:cxn modelId="{4EE86FC6-B1BE-4A1E-9139-9114B36A9A15}" type="presParOf" srcId="{BEA6AF9C-A11F-45CA-A73B-D9B69A025979}" destId="{2BB97B95-A2E8-49A7-AF77-F97F019C369D}" srcOrd="1" destOrd="0" presId="urn:microsoft.com/office/officeart/2018/2/layout/IconVerticalSolidList"/>
    <dgm:cxn modelId="{2B87F5AB-BCDF-4BEF-817A-C4D9CBA75C61}" type="presParOf" srcId="{BEA6AF9C-A11F-45CA-A73B-D9B69A025979}" destId="{387F29F3-7AA7-4977-BA29-5B47F255756A}" srcOrd="2" destOrd="0" presId="urn:microsoft.com/office/officeart/2018/2/layout/IconVerticalSolidList"/>
    <dgm:cxn modelId="{EE025F88-00AB-4498-A15E-9D0BBC21AF82}" type="presParOf" srcId="{BEA6AF9C-A11F-45CA-A73B-D9B69A025979}" destId="{EDC26FEF-9A6E-4EFC-A0D9-DAB19F22E58A}" srcOrd="3" destOrd="0" presId="urn:microsoft.com/office/officeart/2018/2/layout/IconVerticalSolidList"/>
    <dgm:cxn modelId="{EFBEDC06-FE1C-4402-8C0E-C5AFC0C02056}" type="presParOf" srcId="{30E874DB-FB6E-4280-972F-9128DF4C26B2}" destId="{8DEB6484-B353-4D97-A431-1A83CAE503BB}" srcOrd="5" destOrd="0" presId="urn:microsoft.com/office/officeart/2018/2/layout/IconVerticalSolidList"/>
    <dgm:cxn modelId="{22479DDD-90FD-4B9A-9E9A-FFB0D4587D28}" type="presParOf" srcId="{30E874DB-FB6E-4280-972F-9128DF4C26B2}" destId="{E8A9636C-E6B3-4121-90EE-6B53E3A2BD0D}" srcOrd="6" destOrd="0" presId="urn:microsoft.com/office/officeart/2018/2/layout/IconVerticalSolidList"/>
    <dgm:cxn modelId="{1072685B-5D16-4819-91B5-741D9358C9DA}" type="presParOf" srcId="{E8A9636C-E6B3-4121-90EE-6B53E3A2BD0D}" destId="{46D89EBD-5587-423F-B3C4-3A6FF3B7E28B}" srcOrd="0" destOrd="0" presId="urn:microsoft.com/office/officeart/2018/2/layout/IconVerticalSolidList"/>
    <dgm:cxn modelId="{9210B51A-6468-4F77-853F-50EAA895CAAD}" type="presParOf" srcId="{E8A9636C-E6B3-4121-90EE-6B53E3A2BD0D}" destId="{2AADBD83-AF0F-49F0-A99D-96628B11D4AC}" srcOrd="1" destOrd="0" presId="urn:microsoft.com/office/officeart/2018/2/layout/IconVerticalSolidList"/>
    <dgm:cxn modelId="{0D7C4304-CCEB-40EF-B5E4-9D23954EF9C5}" type="presParOf" srcId="{E8A9636C-E6B3-4121-90EE-6B53E3A2BD0D}" destId="{1DDBCBC3-654E-4DB9-9544-0F582BEDE65B}" srcOrd="2" destOrd="0" presId="urn:microsoft.com/office/officeart/2018/2/layout/IconVerticalSolidList"/>
    <dgm:cxn modelId="{334B7A36-32EE-4FED-9728-13B848DD34BF}" type="presParOf" srcId="{E8A9636C-E6B3-4121-90EE-6B53E3A2BD0D}" destId="{C3239822-9629-410B-8849-0FC864BD85DB}" srcOrd="3" destOrd="0" presId="urn:microsoft.com/office/officeart/2018/2/layout/IconVerticalSolidList"/>
    <dgm:cxn modelId="{FD951737-AEDB-4EE1-B329-3B6825412206}" type="presParOf" srcId="{30E874DB-FB6E-4280-972F-9128DF4C26B2}" destId="{C9281048-23BD-4598-ABA6-531BF0AAFB25}" srcOrd="7" destOrd="0" presId="urn:microsoft.com/office/officeart/2018/2/layout/IconVerticalSolidList"/>
    <dgm:cxn modelId="{1FE659D6-77CF-4A08-AF79-8D509EDAD009}" type="presParOf" srcId="{30E874DB-FB6E-4280-972F-9128DF4C26B2}" destId="{DBB1F9FB-32B7-4E7E-9212-1C292513B75F}" srcOrd="8" destOrd="0" presId="urn:microsoft.com/office/officeart/2018/2/layout/IconVerticalSolidList"/>
    <dgm:cxn modelId="{69C4E61B-6D74-41A5-B14C-4DE86AC1EC1B}" type="presParOf" srcId="{DBB1F9FB-32B7-4E7E-9212-1C292513B75F}" destId="{C421E752-D44A-4F6A-B6D4-FA9C045F21FA}" srcOrd="0" destOrd="0" presId="urn:microsoft.com/office/officeart/2018/2/layout/IconVerticalSolidList"/>
    <dgm:cxn modelId="{867822DA-5DEA-4DF5-A0D8-11FAE915F8B5}" type="presParOf" srcId="{DBB1F9FB-32B7-4E7E-9212-1C292513B75F}" destId="{441D6C15-C34F-4D86-BF5A-1A8636CA2EC2}" srcOrd="1" destOrd="0" presId="urn:microsoft.com/office/officeart/2018/2/layout/IconVerticalSolidList"/>
    <dgm:cxn modelId="{EBC70A8A-67F3-4187-B529-D6D861DE0EE1}" type="presParOf" srcId="{DBB1F9FB-32B7-4E7E-9212-1C292513B75F}" destId="{902E4DD7-8504-4A21-9DC0-911E9DE215CB}" srcOrd="2" destOrd="0" presId="urn:microsoft.com/office/officeart/2018/2/layout/IconVerticalSolidList"/>
    <dgm:cxn modelId="{E208462A-83F5-49A4-8A52-3D6700806B2D}" type="presParOf" srcId="{DBB1F9FB-32B7-4E7E-9212-1C292513B75F}" destId="{BAFFC5EC-C484-422F-AC38-1DFFCDA38BF1}" srcOrd="3" destOrd="0" presId="urn:microsoft.com/office/officeart/2018/2/layout/IconVerticalSolidList"/>
    <dgm:cxn modelId="{B7702C19-C0C3-44A3-BC17-5F8CA183709A}" type="presParOf" srcId="{30E874DB-FB6E-4280-972F-9128DF4C26B2}" destId="{56C24DAB-448D-4A35-BC85-D2D13913EE3B}" srcOrd="9" destOrd="0" presId="urn:microsoft.com/office/officeart/2018/2/layout/IconVerticalSolidList"/>
    <dgm:cxn modelId="{A2D2B1D7-A5DC-46EC-8A7B-FA9D618F94EB}" type="presParOf" srcId="{30E874DB-FB6E-4280-972F-9128DF4C26B2}" destId="{682B0E59-7268-4F5C-8728-28BD9D82D6D1}" srcOrd="10" destOrd="0" presId="urn:microsoft.com/office/officeart/2018/2/layout/IconVerticalSolidList"/>
    <dgm:cxn modelId="{55B8BC92-2182-4891-B0B4-AD17EFC27966}" type="presParOf" srcId="{682B0E59-7268-4F5C-8728-28BD9D82D6D1}" destId="{33607288-D81E-480E-924D-52A2CFCC3621}" srcOrd="0" destOrd="0" presId="urn:microsoft.com/office/officeart/2018/2/layout/IconVerticalSolidList"/>
    <dgm:cxn modelId="{057FA3B2-71F6-4801-8FDA-98F53958B42E}" type="presParOf" srcId="{682B0E59-7268-4F5C-8728-28BD9D82D6D1}" destId="{B1C9B9AD-FAF1-400E-98BB-019AA066AA07}" srcOrd="1" destOrd="0" presId="urn:microsoft.com/office/officeart/2018/2/layout/IconVerticalSolidList"/>
    <dgm:cxn modelId="{844E267A-19FD-480F-A667-62940AF3641E}" type="presParOf" srcId="{682B0E59-7268-4F5C-8728-28BD9D82D6D1}" destId="{66B7E9F2-23BB-427C-8E42-8C05363C4999}" srcOrd="2" destOrd="0" presId="urn:microsoft.com/office/officeart/2018/2/layout/IconVerticalSolidList"/>
    <dgm:cxn modelId="{15915B14-8E56-4C98-94A4-FBCC5D4167C4}" type="presParOf" srcId="{682B0E59-7268-4F5C-8728-28BD9D82D6D1}" destId="{2E743D44-E759-49F8-814D-CE821431FE7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D2F5BB-AA15-4697-9B28-CA794CF88507}" type="doc">
      <dgm:prSet loTypeId="urn:microsoft.com/office/officeart/2018/2/layout/IconCircleList" loCatId="icon" qsTypeId="urn:microsoft.com/office/officeart/2005/8/quickstyle/simple1" qsCatId="simple" csTypeId="urn:microsoft.com/office/officeart/2018/5/colors/Iconchunking_neutralicon_accent2_2" csCatId="accent2" phldr="1"/>
      <dgm:spPr/>
      <dgm:t>
        <a:bodyPr/>
        <a:lstStyle/>
        <a:p>
          <a:endParaRPr lang="fr-FR"/>
        </a:p>
      </dgm:t>
    </dgm:pt>
    <dgm:pt modelId="{A544BA49-C754-4C21-9D5B-CF0115C5A624}">
      <dgm:prSet/>
      <dgm:spPr/>
      <dgm:t>
        <a:bodyPr/>
        <a:lstStyle/>
        <a:p>
          <a:pPr rtl="0"/>
          <a:r>
            <a:rPr lang="fr-FR" dirty="0"/>
            <a:t> travailler </a:t>
          </a:r>
          <a:r>
            <a:rPr lang="fr-FR" u="sng" dirty="0"/>
            <a:t>plus vite</a:t>
          </a:r>
          <a:r>
            <a:rPr lang="fr-FR" dirty="0"/>
            <a:t> et de façon </a:t>
          </a:r>
          <a:r>
            <a:rPr lang="fr-FR" u="sng" dirty="0"/>
            <a:t>plus efficace</a:t>
          </a:r>
          <a:endParaRPr lang="fr-FR" dirty="0"/>
        </a:p>
      </dgm:t>
    </dgm:pt>
    <dgm:pt modelId="{CFEFE858-B639-4FC5-B5A7-4E231CE085BD}" type="parTrans" cxnId="{139182F2-03EB-4080-B3CB-193A9D57C68F}">
      <dgm:prSet/>
      <dgm:spPr/>
      <dgm:t>
        <a:bodyPr/>
        <a:lstStyle/>
        <a:p>
          <a:endParaRPr lang="fr-FR"/>
        </a:p>
      </dgm:t>
    </dgm:pt>
    <dgm:pt modelId="{0F535421-0983-4C57-89B0-13C43D62079D}" type="sibTrans" cxnId="{139182F2-03EB-4080-B3CB-193A9D57C68F}">
      <dgm:prSet/>
      <dgm:spPr/>
      <dgm:t>
        <a:bodyPr/>
        <a:lstStyle/>
        <a:p>
          <a:endParaRPr lang="fr-FR"/>
        </a:p>
      </dgm:t>
    </dgm:pt>
    <dgm:pt modelId="{9D71B187-ACEB-45E9-A68D-9EACE503D13B}">
      <dgm:prSet/>
      <dgm:spPr/>
      <dgm:t>
        <a:bodyPr/>
        <a:lstStyle/>
        <a:p>
          <a:pPr rtl="0"/>
          <a:r>
            <a:rPr lang="fr-FR" dirty="0"/>
            <a:t>Eviter</a:t>
          </a:r>
          <a:r>
            <a:rPr lang="fr-FR" u="sng" dirty="0"/>
            <a:t> le stress</a:t>
          </a:r>
          <a:r>
            <a:rPr lang="fr-FR" dirty="0"/>
            <a:t> de tout faire à la dernière minute</a:t>
          </a:r>
          <a:r>
            <a:rPr lang="fr-FR" dirty="0">
              <a:latin typeface="Calibri Light" panose="020F0302020204030204"/>
            </a:rPr>
            <a:t> </a:t>
          </a:r>
          <a:endParaRPr lang="fr-FR" dirty="0"/>
        </a:p>
      </dgm:t>
    </dgm:pt>
    <dgm:pt modelId="{CC9BEE74-315A-4A20-9745-8CDFD9F4160E}" type="parTrans" cxnId="{FECD1485-48CB-452D-8136-8B5EDCC6917F}">
      <dgm:prSet/>
      <dgm:spPr/>
      <dgm:t>
        <a:bodyPr/>
        <a:lstStyle/>
        <a:p>
          <a:endParaRPr lang="fr-FR"/>
        </a:p>
      </dgm:t>
    </dgm:pt>
    <dgm:pt modelId="{C40C1165-A2D8-4963-AC7B-205DA00E1B94}" type="sibTrans" cxnId="{FECD1485-48CB-452D-8136-8B5EDCC6917F}">
      <dgm:prSet/>
      <dgm:spPr/>
      <dgm:t>
        <a:bodyPr/>
        <a:lstStyle/>
        <a:p>
          <a:endParaRPr lang="fr-FR"/>
        </a:p>
      </dgm:t>
    </dgm:pt>
    <dgm:pt modelId="{FE5E8449-2450-4CB4-A90C-D0D21A3C1E6F}">
      <dgm:prSet/>
      <dgm:spPr/>
      <dgm:t>
        <a:bodyPr/>
        <a:lstStyle/>
        <a:p>
          <a:r>
            <a:rPr lang="fr-FR" dirty="0" err="1"/>
            <a:t>Etre</a:t>
          </a:r>
          <a:r>
            <a:rPr lang="fr-FR" dirty="0"/>
            <a:t> </a:t>
          </a:r>
          <a:r>
            <a:rPr lang="fr-FR" u="sng" dirty="0"/>
            <a:t>plus productif</a:t>
          </a:r>
          <a:r>
            <a:rPr lang="fr-FR" dirty="0"/>
            <a:t> pendant les périodes de travail</a:t>
          </a:r>
        </a:p>
      </dgm:t>
    </dgm:pt>
    <dgm:pt modelId="{1C9ADFA6-1F3E-47EF-8A61-498E8E47D5E2}" type="parTrans" cxnId="{1984A956-1D53-4309-B096-9186C5E06D71}">
      <dgm:prSet/>
      <dgm:spPr/>
      <dgm:t>
        <a:bodyPr/>
        <a:lstStyle/>
        <a:p>
          <a:endParaRPr lang="fr-FR"/>
        </a:p>
      </dgm:t>
    </dgm:pt>
    <dgm:pt modelId="{C65AB2C1-B50B-441C-880C-268761AFFA49}" type="sibTrans" cxnId="{1984A956-1D53-4309-B096-9186C5E06D71}">
      <dgm:prSet/>
      <dgm:spPr/>
      <dgm:t>
        <a:bodyPr/>
        <a:lstStyle/>
        <a:p>
          <a:endParaRPr lang="fr-FR"/>
        </a:p>
      </dgm:t>
    </dgm:pt>
    <dgm:pt modelId="{9C46879C-8C52-4F55-8B2E-3900D8502F01}">
      <dgm:prSet/>
      <dgm:spPr/>
      <dgm:t>
        <a:bodyPr/>
        <a:lstStyle/>
        <a:p>
          <a:pPr rtl="0"/>
          <a:r>
            <a:rPr lang="fr-FR" dirty="0"/>
            <a:t>Atteindre ses </a:t>
          </a:r>
          <a:r>
            <a:rPr lang="fr-FR" u="sng" dirty="0"/>
            <a:t>buts</a:t>
          </a:r>
          <a:r>
            <a:rPr lang="fr-FR" u="sng" dirty="0">
              <a:latin typeface="Calibri Light" panose="020F0302020204030204"/>
            </a:rPr>
            <a:t> </a:t>
          </a:r>
          <a:r>
            <a:rPr lang="fr-FR" u="sng" dirty="0"/>
            <a:t> et dans les délais</a:t>
          </a:r>
          <a:r>
            <a:rPr lang="fr-FR" dirty="0"/>
            <a:t> fixés</a:t>
          </a:r>
          <a:r>
            <a:rPr lang="fr-FR" dirty="0">
              <a:latin typeface="Calibri Light" panose="020F0302020204030204"/>
            </a:rPr>
            <a:t> </a:t>
          </a:r>
          <a:endParaRPr lang="fr-FR" dirty="0"/>
        </a:p>
      </dgm:t>
    </dgm:pt>
    <dgm:pt modelId="{8E4453C8-C826-470D-B17A-DB7C418DD211}" type="parTrans" cxnId="{EC3322B4-97C0-418B-A034-146FAA1783E8}">
      <dgm:prSet/>
      <dgm:spPr/>
      <dgm:t>
        <a:bodyPr/>
        <a:lstStyle/>
        <a:p>
          <a:endParaRPr lang="fr-FR"/>
        </a:p>
      </dgm:t>
    </dgm:pt>
    <dgm:pt modelId="{D735DAB2-EAC1-4D13-8F17-D52C44371322}" type="sibTrans" cxnId="{EC3322B4-97C0-418B-A034-146FAA1783E8}">
      <dgm:prSet/>
      <dgm:spPr/>
      <dgm:t>
        <a:bodyPr/>
        <a:lstStyle/>
        <a:p>
          <a:endParaRPr lang="fr-FR"/>
        </a:p>
      </dgm:t>
    </dgm:pt>
    <dgm:pt modelId="{3222E095-4A93-4993-A498-1FA27A9AE557}">
      <dgm:prSet/>
      <dgm:spPr/>
      <dgm:t>
        <a:bodyPr/>
        <a:lstStyle/>
        <a:p>
          <a:r>
            <a:rPr lang="fr-FR" dirty="0"/>
            <a:t>S’accorder des temps de loisirs(gestion stress)</a:t>
          </a:r>
        </a:p>
      </dgm:t>
    </dgm:pt>
    <dgm:pt modelId="{3AABB060-D459-4C61-AF84-3C7CD3800B67}" type="parTrans" cxnId="{634DD8EE-FF7B-4028-97AD-6EF482C00E0B}">
      <dgm:prSet/>
      <dgm:spPr/>
      <dgm:t>
        <a:bodyPr/>
        <a:lstStyle/>
        <a:p>
          <a:endParaRPr lang="fr-FR"/>
        </a:p>
      </dgm:t>
    </dgm:pt>
    <dgm:pt modelId="{CD90F59C-9E45-4A49-8FFF-84CC32729E58}" type="sibTrans" cxnId="{634DD8EE-FF7B-4028-97AD-6EF482C00E0B}">
      <dgm:prSet/>
      <dgm:spPr/>
      <dgm:t>
        <a:bodyPr/>
        <a:lstStyle/>
        <a:p>
          <a:endParaRPr lang="fr-FR"/>
        </a:p>
      </dgm:t>
    </dgm:pt>
    <dgm:pt modelId="{357B2C3B-CFDA-4FCB-BEB8-87ABBE75F6FF}">
      <dgm:prSet/>
      <dgm:spPr/>
      <dgm:t>
        <a:bodyPr/>
        <a:lstStyle/>
        <a:p>
          <a:r>
            <a:rPr lang="fr-FR" dirty="0"/>
            <a:t>=&gt; Réduire les risques d'échec</a:t>
          </a:r>
        </a:p>
      </dgm:t>
    </dgm:pt>
    <dgm:pt modelId="{A9A948B8-6018-4409-9045-9A3C74E8592F}" type="parTrans" cxnId="{480F4886-1579-48BC-B6D5-574BF1561212}">
      <dgm:prSet/>
      <dgm:spPr/>
      <dgm:t>
        <a:bodyPr/>
        <a:lstStyle/>
        <a:p>
          <a:endParaRPr lang="fr-FR"/>
        </a:p>
      </dgm:t>
    </dgm:pt>
    <dgm:pt modelId="{FD0C8E04-C243-4459-B6C0-31D02BAEFAD6}" type="sibTrans" cxnId="{480F4886-1579-48BC-B6D5-574BF1561212}">
      <dgm:prSet/>
      <dgm:spPr/>
      <dgm:t>
        <a:bodyPr/>
        <a:lstStyle/>
        <a:p>
          <a:endParaRPr lang="fr-FR"/>
        </a:p>
      </dgm:t>
    </dgm:pt>
    <dgm:pt modelId="{CFBE1A50-0297-4089-970B-1E8E323D04F2}" type="pres">
      <dgm:prSet presAssocID="{0DD2F5BB-AA15-4697-9B28-CA794CF88507}" presName="root" presStyleCnt="0">
        <dgm:presLayoutVars>
          <dgm:dir/>
          <dgm:resizeHandles val="exact"/>
        </dgm:presLayoutVars>
      </dgm:prSet>
      <dgm:spPr/>
      <dgm:t>
        <a:bodyPr/>
        <a:lstStyle/>
        <a:p>
          <a:endParaRPr lang="fr-BE"/>
        </a:p>
      </dgm:t>
    </dgm:pt>
    <dgm:pt modelId="{E552AB5D-F61B-4FBC-846B-E51DA11C4084}" type="pres">
      <dgm:prSet presAssocID="{0DD2F5BB-AA15-4697-9B28-CA794CF88507}" presName="container" presStyleCnt="0">
        <dgm:presLayoutVars>
          <dgm:dir/>
          <dgm:resizeHandles val="exact"/>
        </dgm:presLayoutVars>
      </dgm:prSet>
      <dgm:spPr/>
    </dgm:pt>
    <dgm:pt modelId="{62694E77-72C1-4F9A-BA96-2C9F34E9034D}" type="pres">
      <dgm:prSet presAssocID="{A544BA49-C754-4C21-9D5B-CF0115C5A624}" presName="compNode" presStyleCnt="0"/>
      <dgm:spPr/>
    </dgm:pt>
    <dgm:pt modelId="{695C2538-F00B-44EF-BE40-8B269E47A889}" type="pres">
      <dgm:prSet presAssocID="{A544BA49-C754-4C21-9D5B-CF0115C5A624}" presName="iconBgRect" presStyleLbl="bgShp" presStyleIdx="0" presStyleCnt="6"/>
      <dgm:spPr/>
    </dgm:pt>
    <dgm:pt modelId="{BC691CDE-E9BA-4550-884B-C753DB97708F}" type="pres">
      <dgm:prSet presAssocID="{A544BA49-C754-4C21-9D5B-CF0115C5A624}"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fr-BE"/>
        </a:p>
      </dgm:t>
      <dgm:extLst>
        <a:ext uri="{E40237B7-FDA0-4F09-8148-C483321AD2D9}">
          <dgm14:cNvPr xmlns:dgm14="http://schemas.microsoft.com/office/drawing/2010/diagram" id="0" name="" descr="Stopwatch"/>
        </a:ext>
      </dgm:extLst>
    </dgm:pt>
    <dgm:pt modelId="{9C535457-C15D-473D-8465-8DA09CCA9D60}" type="pres">
      <dgm:prSet presAssocID="{A544BA49-C754-4C21-9D5B-CF0115C5A624}" presName="spaceRect" presStyleCnt="0"/>
      <dgm:spPr/>
    </dgm:pt>
    <dgm:pt modelId="{6F017918-541E-4C7E-943A-CA17AAE3D398}" type="pres">
      <dgm:prSet presAssocID="{A544BA49-C754-4C21-9D5B-CF0115C5A624}" presName="textRect" presStyleLbl="revTx" presStyleIdx="0" presStyleCnt="6">
        <dgm:presLayoutVars>
          <dgm:chMax val="1"/>
          <dgm:chPref val="1"/>
        </dgm:presLayoutVars>
      </dgm:prSet>
      <dgm:spPr/>
      <dgm:t>
        <a:bodyPr/>
        <a:lstStyle/>
        <a:p>
          <a:endParaRPr lang="fr-BE"/>
        </a:p>
      </dgm:t>
    </dgm:pt>
    <dgm:pt modelId="{0368D6F9-57E0-4A94-8A26-89DB25138293}" type="pres">
      <dgm:prSet presAssocID="{0F535421-0983-4C57-89B0-13C43D62079D}" presName="sibTrans" presStyleLbl="sibTrans2D1" presStyleIdx="0" presStyleCnt="0"/>
      <dgm:spPr/>
      <dgm:t>
        <a:bodyPr/>
        <a:lstStyle/>
        <a:p>
          <a:endParaRPr lang="fr-BE"/>
        </a:p>
      </dgm:t>
    </dgm:pt>
    <dgm:pt modelId="{B23ECE16-B875-41B3-88BF-4F2B64824EBD}" type="pres">
      <dgm:prSet presAssocID="{9D71B187-ACEB-45E9-A68D-9EACE503D13B}" presName="compNode" presStyleCnt="0"/>
      <dgm:spPr/>
    </dgm:pt>
    <dgm:pt modelId="{9C5ECEB6-6A1B-4D6B-A2D1-79D8B7DE058C}" type="pres">
      <dgm:prSet presAssocID="{9D71B187-ACEB-45E9-A68D-9EACE503D13B}" presName="iconBgRect" presStyleLbl="bgShp" presStyleIdx="1" presStyleCnt="6"/>
      <dgm:spPr/>
    </dgm:pt>
    <dgm:pt modelId="{140107A0-0BD7-4541-83E4-70CB6A8BB3A0}" type="pres">
      <dgm:prSet presAssocID="{9D71B187-ACEB-45E9-A68D-9EACE503D13B}"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fr-BE"/>
        </a:p>
      </dgm:t>
      <dgm:extLst>
        <a:ext uri="{E40237B7-FDA0-4F09-8148-C483321AD2D9}">
          <dgm14:cNvPr xmlns:dgm14="http://schemas.microsoft.com/office/drawing/2010/diagram" id="0" name="" descr="Irritant"/>
        </a:ext>
      </dgm:extLst>
    </dgm:pt>
    <dgm:pt modelId="{1C3EE154-D64D-4A2E-9BA3-8A9F57F05A16}" type="pres">
      <dgm:prSet presAssocID="{9D71B187-ACEB-45E9-A68D-9EACE503D13B}" presName="spaceRect" presStyleCnt="0"/>
      <dgm:spPr/>
    </dgm:pt>
    <dgm:pt modelId="{569152D9-496A-4E30-A4A6-3E4786DC248B}" type="pres">
      <dgm:prSet presAssocID="{9D71B187-ACEB-45E9-A68D-9EACE503D13B}" presName="textRect" presStyleLbl="revTx" presStyleIdx="1" presStyleCnt="6">
        <dgm:presLayoutVars>
          <dgm:chMax val="1"/>
          <dgm:chPref val="1"/>
        </dgm:presLayoutVars>
      </dgm:prSet>
      <dgm:spPr/>
      <dgm:t>
        <a:bodyPr/>
        <a:lstStyle/>
        <a:p>
          <a:endParaRPr lang="fr-BE"/>
        </a:p>
      </dgm:t>
    </dgm:pt>
    <dgm:pt modelId="{B40001C4-6825-4F22-A72B-8777D62DA576}" type="pres">
      <dgm:prSet presAssocID="{C40C1165-A2D8-4963-AC7B-205DA00E1B94}" presName="sibTrans" presStyleLbl="sibTrans2D1" presStyleIdx="0" presStyleCnt="0"/>
      <dgm:spPr/>
      <dgm:t>
        <a:bodyPr/>
        <a:lstStyle/>
        <a:p>
          <a:endParaRPr lang="fr-BE"/>
        </a:p>
      </dgm:t>
    </dgm:pt>
    <dgm:pt modelId="{FC11E390-CE84-43AD-BCDB-DC2A0ECF472C}" type="pres">
      <dgm:prSet presAssocID="{FE5E8449-2450-4CB4-A90C-D0D21A3C1E6F}" presName="compNode" presStyleCnt="0"/>
      <dgm:spPr/>
    </dgm:pt>
    <dgm:pt modelId="{26F75F9D-D4BE-4E46-9D69-2C21BC335000}" type="pres">
      <dgm:prSet presAssocID="{FE5E8449-2450-4CB4-A90C-D0D21A3C1E6F}" presName="iconBgRect" presStyleLbl="bgShp" presStyleIdx="2" presStyleCnt="6"/>
      <dgm:spPr/>
    </dgm:pt>
    <dgm:pt modelId="{FAA80081-214A-4BCB-B1A6-4B1A1B6C329D}" type="pres">
      <dgm:prSet presAssocID="{FE5E8449-2450-4CB4-A90C-D0D21A3C1E6F}"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fr-BE"/>
        </a:p>
      </dgm:t>
      <dgm:extLst>
        <a:ext uri="{E40237B7-FDA0-4F09-8148-C483321AD2D9}">
          <dgm14:cNvPr xmlns:dgm14="http://schemas.microsoft.com/office/drawing/2010/diagram" id="0" name="" descr="Head with Gears"/>
        </a:ext>
      </dgm:extLst>
    </dgm:pt>
    <dgm:pt modelId="{3E584BFA-67F2-4BB7-AD54-0F33818AF552}" type="pres">
      <dgm:prSet presAssocID="{FE5E8449-2450-4CB4-A90C-D0D21A3C1E6F}" presName="spaceRect" presStyleCnt="0"/>
      <dgm:spPr/>
    </dgm:pt>
    <dgm:pt modelId="{FBD489E3-02AE-426A-8D56-C0BB42895619}" type="pres">
      <dgm:prSet presAssocID="{FE5E8449-2450-4CB4-A90C-D0D21A3C1E6F}" presName="textRect" presStyleLbl="revTx" presStyleIdx="2" presStyleCnt="6">
        <dgm:presLayoutVars>
          <dgm:chMax val="1"/>
          <dgm:chPref val="1"/>
        </dgm:presLayoutVars>
      </dgm:prSet>
      <dgm:spPr/>
      <dgm:t>
        <a:bodyPr/>
        <a:lstStyle/>
        <a:p>
          <a:endParaRPr lang="fr-BE"/>
        </a:p>
      </dgm:t>
    </dgm:pt>
    <dgm:pt modelId="{E02D5A07-07FD-4FB9-BE68-A081C096EF0A}" type="pres">
      <dgm:prSet presAssocID="{C65AB2C1-B50B-441C-880C-268761AFFA49}" presName="sibTrans" presStyleLbl="sibTrans2D1" presStyleIdx="0" presStyleCnt="0"/>
      <dgm:spPr/>
      <dgm:t>
        <a:bodyPr/>
        <a:lstStyle/>
        <a:p>
          <a:endParaRPr lang="fr-BE"/>
        </a:p>
      </dgm:t>
    </dgm:pt>
    <dgm:pt modelId="{D07A0679-A0CE-4009-A956-21484B5E2791}" type="pres">
      <dgm:prSet presAssocID="{9C46879C-8C52-4F55-8B2E-3900D8502F01}" presName="compNode" presStyleCnt="0"/>
      <dgm:spPr/>
    </dgm:pt>
    <dgm:pt modelId="{D103A4C7-8826-4E2A-A872-A326086589B3}" type="pres">
      <dgm:prSet presAssocID="{9C46879C-8C52-4F55-8B2E-3900D8502F01}" presName="iconBgRect" presStyleLbl="bgShp" presStyleIdx="3" presStyleCnt="6"/>
      <dgm:spPr/>
    </dgm:pt>
    <dgm:pt modelId="{9F839836-6038-46CE-80A5-830DCB02E0E5}" type="pres">
      <dgm:prSet presAssocID="{9C46879C-8C52-4F55-8B2E-3900D8502F01}"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fr-BE"/>
        </a:p>
      </dgm:t>
      <dgm:extLst>
        <a:ext uri="{E40237B7-FDA0-4F09-8148-C483321AD2D9}">
          <dgm14:cNvPr xmlns:dgm14="http://schemas.microsoft.com/office/drawing/2010/diagram" id="0" name="" descr="Bullseye"/>
        </a:ext>
      </dgm:extLst>
    </dgm:pt>
    <dgm:pt modelId="{508D6E5C-2007-48B3-B433-BFC4B026FCD5}" type="pres">
      <dgm:prSet presAssocID="{9C46879C-8C52-4F55-8B2E-3900D8502F01}" presName="spaceRect" presStyleCnt="0"/>
      <dgm:spPr/>
    </dgm:pt>
    <dgm:pt modelId="{6E825598-230E-49B5-AF96-DE188A7B188F}" type="pres">
      <dgm:prSet presAssocID="{9C46879C-8C52-4F55-8B2E-3900D8502F01}" presName="textRect" presStyleLbl="revTx" presStyleIdx="3" presStyleCnt="6">
        <dgm:presLayoutVars>
          <dgm:chMax val="1"/>
          <dgm:chPref val="1"/>
        </dgm:presLayoutVars>
      </dgm:prSet>
      <dgm:spPr/>
      <dgm:t>
        <a:bodyPr/>
        <a:lstStyle/>
        <a:p>
          <a:endParaRPr lang="fr-BE"/>
        </a:p>
      </dgm:t>
    </dgm:pt>
    <dgm:pt modelId="{6CF27140-2534-44F9-87CF-076B4DA89009}" type="pres">
      <dgm:prSet presAssocID="{D735DAB2-EAC1-4D13-8F17-D52C44371322}" presName="sibTrans" presStyleLbl="sibTrans2D1" presStyleIdx="0" presStyleCnt="0"/>
      <dgm:spPr/>
      <dgm:t>
        <a:bodyPr/>
        <a:lstStyle/>
        <a:p>
          <a:endParaRPr lang="fr-BE"/>
        </a:p>
      </dgm:t>
    </dgm:pt>
    <dgm:pt modelId="{0016A9F4-CEC8-4EA6-BDD8-223AD7E91AE8}" type="pres">
      <dgm:prSet presAssocID="{3222E095-4A93-4993-A498-1FA27A9AE557}" presName="compNode" presStyleCnt="0"/>
      <dgm:spPr/>
    </dgm:pt>
    <dgm:pt modelId="{99995E9F-4A25-4870-A70D-78CDBD967FBC}" type="pres">
      <dgm:prSet presAssocID="{3222E095-4A93-4993-A498-1FA27A9AE557}" presName="iconBgRect" presStyleLbl="bgShp" presStyleIdx="4" presStyleCnt="6"/>
      <dgm:spPr/>
    </dgm:pt>
    <dgm:pt modelId="{1DB2D597-8871-4CB6-B5DD-CE2A79CD1DE5}" type="pres">
      <dgm:prSet presAssocID="{3222E095-4A93-4993-A498-1FA27A9AE557}"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a:noFill/>
        </a:ln>
      </dgm:spPr>
      <dgm:t>
        <a:bodyPr/>
        <a:lstStyle/>
        <a:p>
          <a:endParaRPr lang="fr-BE"/>
        </a:p>
      </dgm:t>
      <dgm:extLst>
        <a:ext uri="{E40237B7-FDA0-4F09-8148-C483321AD2D9}">
          <dgm14:cNvPr xmlns:dgm14="http://schemas.microsoft.com/office/drawing/2010/diagram" id="0" name="" descr="Park scene"/>
        </a:ext>
      </dgm:extLst>
    </dgm:pt>
    <dgm:pt modelId="{046A8ACD-B839-49E6-A40C-8FCC5195D2C3}" type="pres">
      <dgm:prSet presAssocID="{3222E095-4A93-4993-A498-1FA27A9AE557}" presName="spaceRect" presStyleCnt="0"/>
      <dgm:spPr/>
    </dgm:pt>
    <dgm:pt modelId="{96B8DF0A-71AF-46F6-AB2F-85AAD6C5748D}" type="pres">
      <dgm:prSet presAssocID="{3222E095-4A93-4993-A498-1FA27A9AE557}" presName="textRect" presStyleLbl="revTx" presStyleIdx="4" presStyleCnt="6">
        <dgm:presLayoutVars>
          <dgm:chMax val="1"/>
          <dgm:chPref val="1"/>
        </dgm:presLayoutVars>
      </dgm:prSet>
      <dgm:spPr/>
      <dgm:t>
        <a:bodyPr/>
        <a:lstStyle/>
        <a:p>
          <a:endParaRPr lang="fr-BE"/>
        </a:p>
      </dgm:t>
    </dgm:pt>
    <dgm:pt modelId="{3B3759B8-C1B6-443D-80C0-4AFED575F617}" type="pres">
      <dgm:prSet presAssocID="{CD90F59C-9E45-4A49-8FFF-84CC32729E58}" presName="sibTrans" presStyleLbl="sibTrans2D1" presStyleIdx="0" presStyleCnt="0"/>
      <dgm:spPr/>
      <dgm:t>
        <a:bodyPr/>
        <a:lstStyle/>
        <a:p>
          <a:endParaRPr lang="fr-BE"/>
        </a:p>
      </dgm:t>
    </dgm:pt>
    <dgm:pt modelId="{5273F87E-6EA6-4249-8B07-86310421A550}" type="pres">
      <dgm:prSet presAssocID="{357B2C3B-CFDA-4FCB-BEB8-87ABBE75F6FF}" presName="compNode" presStyleCnt="0"/>
      <dgm:spPr/>
    </dgm:pt>
    <dgm:pt modelId="{5AB4EBCB-46C7-4FA1-A3FC-B1A419A0BF55}" type="pres">
      <dgm:prSet presAssocID="{357B2C3B-CFDA-4FCB-BEB8-87ABBE75F6FF}" presName="iconBgRect" presStyleLbl="bgShp" presStyleIdx="5" presStyleCnt="6"/>
      <dgm:spPr/>
    </dgm:pt>
    <dgm:pt modelId="{1C962B36-678C-407E-85CF-96E4961EB03A}" type="pres">
      <dgm:prSet presAssocID="{357B2C3B-CFDA-4FCB-BEB8-87ABBE75F6FF}"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a:noFill/>
        </a:ln>
      </dgm:spPr>
      <dgm:t>
        <a:bodyPr/>
        <a:lstStyle/>
        <a:p>
          <a:endParaRPr lang="fr-BE"/>
        </a:p>
      </dgm:t>
      <dgm:extLst>
        <a:ext uri="{E40237B7-FDA0-4F09-8148-C483321AD2D9}">
          <dgm14:cNvPr xmlns:dgm14="http://schemas.microsoft.com/office/drawing/2010/diagram" id="0" name="" descr="Warning"/>
        </a:ext>
      </dgm:extLst>
    </dgm:pt>
    <dgm:pt modelId="{1EEBB221-3F90-4A08-90C5-693278CD9AFC}" type="pres">
      <dgm:prSet presAssocID="{357B2C3B-CFDA-4FCB-BEB8-87ABBE75F6FF}" presName="spaceRect" presStyleCnt="0"/>
      <dgm:spPr/>
    </dgm:pt>
    <dgm:pt modelId="{CCFFD705-8821-4505-88F3-B2E83DE824F2}" type="pres">
      <dgm:prSet presAssocID="{357B2C3B-CFDA-4FCB-BEB8-87ABBE75F6FF}" presName="textRect" presStyleLbl="revTx" presStyleIdx="5" presStyleCnt="6">
        <dgm:presLayoutVars>
          <dgm:chMax val="1"/>
          <dgm:chPref val="1"/>
        </dgm:presLayoutVars>
      </dgm:prSet>
      <dgm:spPr/>
      <dgm:t>
        <a:bodyPr/>
        <a:lstStyle/>
        <a:p>
          <a:endParaRPr lang="fr-BE"/>
        </a:p>
      </dgm:t>
    </dgm:pt>
  </dgm:ptLst>
  <dgm:cxnLst>
    <dgm:cxn modelId="{EC3322B4-97C0-418B-A034-146FAA1783E8}" srcId="{0DD2F5BB-AA15-4697-9B28-CA794CF88507}" destId="{9C46879C-8C52-4F55-8B2E-3900D8502F01}" srcOrd="3" destOrd="0" parTransId="{8E4453C8-C826-470D-B17A-DB7C418DD211}" sibTransId="{D735DAB2-EAC1-4D13-8F17-D52C44371322}"/>
    <dgm:cxn modelId="{18B5BB74-551E-4A1F-A938-1086072C7DA2}" type="presOf" srcId="{FE5E8449-2450-4CB4-A90C-D0D21A3C1E6F}" destId="{FBD489E3-02AE-426A-8D56-C0BB42895619}" srcOrd="0" destOrd="0" presId="urn:microsoft.com/office/officeart/2018/2/layout/IconCircleList"/>
    <dgm:cxn modelId="{FECD1485-48CB-452D-8136-8B5EDCC6917F}" srcId="{0DD2F5BB-AA15-4697-9B28-CA794CF88507}" destId="{9D71B187-ACEB-45E9-A68D-9EACE503D13B}" srcOrd="1" destOrd="0" parTransId="{CC9BEE74-315A-4A20-9745-8CDFD9F4160E}" sibTransId="{C40C1165-A2D8-4963-AC7B-205DA00E1B94}"/>
    <dgm:cxn modelId="{16339A84-FE1C-4DCA-9D03-42867801FDF0}" type="presOf" srcId="{D735DAB2-EAC1-4D13-8F17-D52C44371322}" destId="{6CF27140-2534-44F9-87CF-076B4DA89009}" srcOrd="0" destOrd="0" presId="urn:microsoft.com/office/officeart/2018/2/layout/IconCircleList"/>
    <dgm:cxn modelId="{D94D944E-4397-4695-875C-9335A99B7418}" type="presOf" srcId="{9D71B187-ACEB-45E9-A68D-9EACE503D13B}" destId="{569152D9-496A-4E30-A4A6-3E4786DC248B}" srcOrd="0" destOrd="0" presId="urn:microsoft.com/office/officeart/2018/2/layout/IconCircleList"/>
    <dgm:cxn modelId="{634DD8EE-FF7B-4028-97AD-6EF482C00E0B}" srcId="{0DD2F5BB-AA15-4697-9B28-CA794CF88507}" destId="{3222E095-4A93-4993-A498-1FA27A9AE557}" srcOrd="4" destOrd="0" parTransId="{3AABB060-D459-4C61-AF84-3C7CD3800B67}" sibTransId="{CD90F59C-9E45-4A49-8FFF-84CC32729E58}"/>
    <dgm:cxn modelId="{01CE8C95-30A6-40FA-8286-605B4D1A1DB8}" type="presOf" srcId="{C65AB2C1-B50B-441C-880C-268761AFFA49}" destId="{E02D5A07-07FD-4FB9-BE68-A081C096EF0A}" srcOrd="0" destOrd="0" presId="urn:microsoft.com/office/officeart/2018/2/layout/IconCircleList"/>
    <dgm:cxn modelId="{7CFE6322-9239-40BB-81CA-83AD7FE7059C}" type="presOf" srcId="{357B2C3B-CFDA-4FCB-BEB8-87ABBE75F6FF}" destId="{CCFFD705-8821-4505-88F3-B2E83DE824F2}" srcOrd="0" destOrd="0" presId="urn:microsoft.com/office/officeart/2018/2/layout/IconCircleList"/>
    <dgm:cxn modelId="{306374CE-ABAF-4E7E-88E7-14992D17D78E}" type="presOf" srcId="{A544BA49-C754-4C21-9D5B-CF0115C5A624}" destId="{6F017918-541E-4C7E-943A-CA17AAE3D398}" srcOrd="0" destOrd="0" presId="urn:microsoft.com/office/officeart/2018/2/layout/IconCircleList"/>
    <dgm:cxn modelId="{572E69D2-BE2A-4C66-9599-CC2A8BF073E4}" type="presOf" srcId="{0F535421-0983-4C57-89B0-13C43D62079D}" destId="{0368D6F9-57E0-4A94-8A26-89DB25138293}" srcOrd="0" destOrd="0" presId="urn:microsoft.com/office/officeart/2018/2/layout/IconCircleList"/>
    <dgm:cxn modelId="{1984A956-1D53-4309-B096-9186C5E06D71}" srcId="{0DD2F5BB-AA15-4697-9B28-CA794CF88507}" destId="{FE5E8449-2450-4CB4-A90C-D0D21A3C1E6F}" srcOrd="2" destOrd="0" parTransId="{1C9ADFA6-1F3E-47EF-8A61-498E8E47D5E2}" sibTransId="{C65AB2C1-B50B-441C-880C-268761AFFA49}"/>
    <dgm:cxn modelId="{FD84C093-1FCE-458F-AAC4-78B1D372C108}" type="presOf" srcId="{9C46879C-8C52-4F55-8B2E-3900D8502F01}" destId="{6E825598-230E-49B5-AF96-DE188A7B188F}" srcOrd="0" destOrd="0" presId="urn:microsoft.com/office/officeart/2018/2/layout/IconCircleList"/>
    <dgm:cxn modelId="{EFCF0D38-C893-4A8E-BCEC-11E5A915D15E}" type="presOf" srcId="{CD90F59C-9E45-4A49-8FFF-84CC32729E58}" destId="{3B3759B8-C1B6-443D-80C0-4AFED575F617}" srcOrd="0" destOrd="0" presId="urn:microsoft.com/office/officeart/2018/2/layout/IconCircleList"/>
    <dgm:cxn modelId="{260B05DE-208D-4FFF-A6DC-8489AF6F381B}" type="presOf" srcId="{3222E095-4A93-4993-A498-1FA27A9AE557}" destId="{96B8DF0A-71AF-46F6-AB2F-85AAD6C5748D}" srcOrd="0" destOrd="0" presId="urn:microsoft.com/office/officeart/2018/2/layout/IconCircleList"/>
    <dgm:cxn modelId="{139182F2-03EB-4080-B3CB-193A9D57C68F}" srcId="{0DD2F5BB-AA15-4697-9B28-CA794CF88507}" destId="{A544BA49-C754-4C21-9D5B-CF0115C5A624}" srcOrd="0" destOrd="0" parTransId="{CFEFE858-B639-4FC5-B5A7-4E231CE085BD}" sibTransId="{0F535421-0983-4C57-89B0-13C43D62079D}"/>
    <dgm:cxn modelId="{8CA40C13-3C3F-44F3-9D1A-CEFFB96B7DF1}" type="presOf" srcId="{0DD2F5BB-AA15-4697-9B28-CA794CF88507}" destId="{CFBE1A50-0297-4089-970B-1E8E323D04F2}" srcOrd="0" destOrd="0" presId="urn:microsoft.com/office/officeart/2018/2/layout/IconCircleList"/>
    <dgm:cxn modelId="{480F4886-1579-48BC-B6D5-574BF1561212}" srcId="{0DD2F5BB-AA15-4697-9B28-CA794CF88507}" destId="{357B2C3B-CFDA-4FCB-BEB8-87ABBE75F6FF}" srcOrd="5" destOrd="0" parTransId="{A9A948B8-6018-4409-9045-9A3C74E8592F}" sibTransId="{FD0C8E04-C243-4459-B6C0-31D02BAEFAD6}"/>
    <dgm:cxn modelId="{4E941867-0880-4901-905F-25C6107BF7DF}" type="presOf" srcId="{C40C1165-A2D8-4963-AC7B-205DA00E1B94}" destId="{B40001C4-6825-4F22-A72B-8777D62DA576}" srcOrd="0" destOrd="0" presId="urn:microsoft.com/office/officeart/2018/2/layout/IconCircleList"/>
    <dgm:cxn modelId="{C9E7C23F-2402-4E0E-BECF-22E5329AD4E7}" type="presParOf" srcId="{CFBE1A50-0297-4089-970B-1E8E323D04F2}" destId="{E552AB5D-F61B-4FBC-846B-E51DA11C4084}" srcOrd="0" destOrd="0" presId="urn:microsoft.com/office/officeart/2018/2/layout/IconCircleList"/>
    <dgm:cxn modelId="{832CCC6D-C4FD-4721-A89F-772EC8A91EA0}" type="presParOf" srcId="{E552AB5D-F61B-4FBC-846B-E51DA11C4084}" destId="{62694E77-72C1-4F9A-BA96-2C9F34E9034D}" srcOrd="0" destOrd="0" presId="urn:microsoft.com/office/officeart/2018/2/layout/IconCircleList"/>
    <dgm:cxn modelId="{AC0E3E4C-0492-4C5C-AB19-0061F7BDC676}" type="presParOf" srcId="{62694E77-72C1-4F9A-BA96-2C9F34E9034D}" destId="{695C2538-F00B-44EF-BE40-8B269E47A889}" srcOrd="0" destOrd="0" presId="urn:microsoft.com/office/officeart/2018/2/layout/IconCircleList"/>
    <dgm:cxn modelId="{3ED0591B-4041-4E01-92A9-1BBECEAEC14B}" type="presParOf" srcId="{62694E77-72C1-4F9A-BA96-2C9F34E9034D}" destId="{BC691CDE-E9BA-4550-884B-C753DB97708F}" srcOrd="1" destOrd="0" presId="urn:microsoft.com/office/officeart/2018/2/layout/IconCircleList"/>
    <dgm:cxn modelId="{94B1908D-5FBE-4A09-AEE7-CAA53864F333}" type="presParOf" srcId="{62694E77-72C1-4F9A-BA96-2C9F34E9034D}" destId="{9C535457-C15D-473D-8465-8DA09CCA9D60}" srcOrd="2" destOrd="0" presId="urn:microsoft.com/office/officeart/2018/2/layout/IconCircleList"/>
    <dgm:cxn modelId="{ADB1691C-1A61-4D65-929D-FDADD529863C}" type="presParOf" srcId="{62694E77-72C1-4F9A-BA96-2C9F34E9034D}" destId="{6F017918-541E-4C7E-943A-CA17AAE3D398}" srcOrd="3" destOrd="0" presId="urn:microsoft.com/office/officeart/2018/2/layout/IconCircleList"/>
    <dgm:cxn modelId="{19075935-9AC1-4B67-9F34-2ED5587C1B00}" type="presParOf" srcId="{E552AB5D-F61B-4FBC-846B-E51DA11C4084}" destId="{0368D6F9-57E0-4A94-8A26-89DB25138293}" srcOrd="1" destOrd="0" presId="urn:microsoft.com/office/officeart/2018/2/layout/IconCircleList"/>
    <dgm:cxn modelId="{CF3B5E74-68D4-4E32-8370-7C2F6CE9A7D1}" type="presParOf" srcId="{E552AB5D-F61B-4FBC-846B-E51DA11C4084}" destId="{B23ECE16-B875-41B3-88BF-4F2B64824EBD}" srcOrd="2" destOrd="0" presId="urn:microsoft.com/office/officeart/2018/2/layout/IconCircleList"/>
    <dgm:cxn modelId="{2C1DDB8A-68B7-4F35-B034-C41203925182}" type="presParOf" srcId="{B23ECE16-B875-41B3-88BF-4F2B64824EBD}" destId="{9C5ECEB6-6A1B-4D6B-A2D1-79D8B7DE058C}" srcOrd="0" destOrd="0" presId="urn:microsoft.com/office/officeart/2018/2/layout/IconCircleList"/>
    <dgm:cxn modelId="{B5FADCDE-89F7-4D42-A546-E9EAFC4031A9}" type="presParOf" srcId="{B23ECE16-B875-41B3-88BF-4F2B64824EBD}" destId="{140107A0-0BD7-4541-83E4-70CB6A8BB3A0}" srcOrd="1" destOrd="0" presId="urn:microsoft.com/office/officeart/2018/2/layout/IconCircleList"/>
    <dgm:cxn modelId="{F837B800-3B62-4BA4-911F-E0F1E216BA5F}" type="presParOf" srcId="{B23ECE16-B875-41B3-88BF-4F2B64824EBD}" destId="{1C3EE154-D64D-4A2E-9BA3-8A9F57F05A16}" srcOrd="2" destOrd="0" presId="urn:microsoft.com/office/officeart/2018/2/layout/IconCircleList"/>
    <dgm:cxn modelId="{90318713-9356-4603-9C85-ED76C414EA78}" type="presParOf" srcId="{B23ECE16-B875-41B3-88BF-4F2B64824EBD}" destId="{569152D9-496A-4E30-A4A6-3E4786DC248B}" srcOrd="3" destOrd="0" presId="urn:microsoft.com/office/officeart/2018/2/layout/IconCircleList"/>
    <dgm:cxn modelId="{2119D6AF-40E7-4094-86A9-CDAFEFD49B02}" type="presParOf" srcId="{E552AB5D-F61B-4FBC-846B-E51DA11C4084}" destId="{B40001C4-6825-4F22-A72B-8777D62DA576}" srcOrd="3" destOrd="0" presId="urn:microsoft.com/office/officeart/2018/2/layout/IconCircleList"/>
    <dgm:cxn modelId="{7C96A667-339C-4BE7-BAB9-B0E0F01FE888}" type="presParOf" srcId="{E552AB5D-F61B-4FBC-846B-E51DA11C4084}" destId="{FC11E390-CE84-43AD-BCDB-DC2A0ECF472C}" srcOrd="4" destOrd="0" presId="urn:microsoft.com/office/officeart/2018/2/layout/IconCircleList"/>
    <dgm:cxn modelId="{8FF17442-00CA-43D7-9333-F4CEB9CA883C}" type="presParOf" srcId="{FC11E390-CE84-43AD-BCDB-DC2A0ECF472C}" destId="{26F75F9D-D4BE-4E46-9D69-2C21BC335000}" srcOrd="0" destOrd="0" presId="urn:microsoft.com/office/officeart/2018/2/layout/IconCircleList"/>
    <dgm:cxn modelId="{234C2F36-E813-49C4-9455-E4D22880D7A6}" type="presParOf" srcId="{FC11E390-CE84-43AD-BCDB-DC2A0ECF472C}" destId="{FAA80081-214A-4BCB-B1A6-4B1A1B6C329D}" srcOrd="1" destOrd="0" presId="urn:microsoft.com/office/officeart/2018/2/layout/IconCircleList"/>
    <dgm:cxn modelId="{3EDAA687-013A-490C-A2D9-87332F747D78}" type="presParOf" srcId="{FC11E390-CE84-43AD-BCDB-DC2A0ECF472C}" destId="{3E584BFA-67F2-4BB7-AD54-0F33818AF552}" srcOrd="2" destOrd="0" presId="urn:microsoft.com/office/officeart/2018/2/layout/IconCircleList"/>
    <dgm:cxn modelId="{7F29EC06-A1F7-4B68-9295-89A1CD2A2D29}" type="presParOf" srcId="{FC11E390-CE84-43AD-BCDB-DC2A0ECF472C}" destId="{FBD489E3-02AE-426A-8D56-C0BB42895619}" srcOrd="3" destOrd="0" presId="urn:microsoft.com/office/officeart/2018/2/layout/IconCircleList"/>
    <dgm:cxn modelId="{816C5864-CFC2-4B35-BCF4-3CF8EE7BC888}" type="presParOf" srcId="{E552AB5D-F61B-4FBC-846B-E51DA11C4084}" destId="{E02D5A07-07FD-4FB9-BE68-A081C096EF0A}" srcOrd="5" destOrd="0" presId="urn:microsoft.com/office/officeart/2018/2/layout/IconCircleList"/>
    <dgm:cxn modelId="{E739F008-C143-439F-8AB9-FF7A6F0664DA}" type="presParOf" srcId="{E552AB5D-F61B-4FBC-846B-E51DA11C4084}" destId="{D07A0679-A0CE-4009-A956-21484B5E2791}" srcOrd="6" destOrd="0" presId="urn:microsoft.com/office/officeart/2018/2/layout/IconCircleList"/>
    <dgm:cxn modelId="{14B4EBAF-78FB-4EE6-8DD8-D3A809E09E0C}" type="presParOf" srcId="{D07A0679-A0CE-4009-A956-21484B5E2791}" destId="{D103A4C7-8826-4E2A-A872-A326086589B3}" srcOrd="0" destOrd="0" presId="urn:microsoft.com/office/officeart/2018/2/layout/IconCircleList"/>
    <dgm:cxn modelId="{87701495-229B-436F-8CF9-3B2E07E69DE6}" type="presParOf" srcId="{D07A0679-A0CE-4009-A956-21484B5E2791}" destId="{9F839836-6038-46CE-80A5-830DCB02E0E5}" srcOrd="1" destOrd="0" presId="urn:microsoft.com/office/officeart/2018/2/layout/IconCircleList"/>
    <dgm:cxn modelId="{4CDC63A3-E3BC-4D2F-8648-806E485C4E7B}" type="presParOf" srcId="{D07A0679-A0CE-4009-A956-21484B5E2791}" destId="{508D6E5C-2007-48B3-B433-BFC4B026FCD5}" srcOrd="2" destOrd="0" presId="urn:microsoft.com/office/officeart/2018/2/layout/IconCircleList"/>
    <dgm:cxn modelId="{C6BCC771-BF59-4557-8E90-6B7557FB82EC}" type="presParOf" srcId="{D07A0679-A0CE-4009-A956-21484B5E2791}" destId="{6E825598-230E-49B5-AF96-DE188A7B188F}" srcOrd="3" destOrd="0" presId="urn:microsoft.com/office/officeart/2018/2/layout/IconCircleList"/>
    <dgm:cxn modelId="{28613A55-795A-4D6D-8B7D-ECAB8D4065CF}" type="presParOf" srcId="{E552AB5D-F61B-4FBC-846B-E51DA11C4084}" destId="{6CF27140-2534-44F9-87CF-076B4DA89009}" srcOrd="7" destOrd="0" presId="urn:microsoft.com/office/officeart/2018/2/layout/IconCircleList"/>
    <dgm:cxn modelId="{9F13B222-C375-41CB-AFAB-3C3421267974}" type="presParOf" srcId="{E552AB5D-F61B-4FBC-846B-E51DA11C4084}" destId="{0016A9F4-CEC8-4EA6-BDD8-223AD7E91AE8}" srcOrd="8" destOrd="0" presId="urn:microsoft.com/office/officeart/2018/2/layout/IconCircleList"/>
    <dgm:cxn modelId="{9EFB19B0-A49A-4CE3-BD55-9FAC8C37A629}" type="presParOf" srcId="{0016A9F4-CEC8-4EA6-BDD8-223AD7E91AE8}" destId="{99995E9F-4A25-4870-A70D-78CDBD967FBC}" srcOrd="0" destOrd="0" presId="urn:microsoft.com/office/officeart/2018/2/layout/IconCircleList"/>
    <dgm:cxn modelId="{58A70C2C-65C8-4AD2-926E-C48BCE03E793}" type="presParOf" srcId="{0016A9F4-CEC8-4EA6-BDD8-223AD7E91AE8}" destId="{1DB2D597-8871-4CB6-B5DD-CE2A79CD1DE5}" srcOrd="1" destOrd="0" presId="urn:microsoft.com/office/officeart/2018/2/layout/IconCircleList"/>
    <dgm:cxn modelId="{1A6AD6F3-2FFE-4535-929E-4CA8FEA1256F}" type="presParOf" srcId="{0016A9F4-CEC8-4EA6-BDD8-223AD7E91AE8}" destId="{046A8ACD-B839-49E6-A40C-8FCC5195D2C3}" srcOrd="2" destOrd="0" presId="urn:microsoft.com/office/officeart/2018/2/layout/IconCircleList"/>
    <dgm:cxn modelId="{B0DC1A45-CFB3-4A3C-AB6E-0B939F98B09B}" type="presParOf" srcId="{0016A9F4-CEC8-4EA6-BDD8-223AD7E91AE8}" destId="{96B8DF0A-71AF-46F6-AB2F-85AAD6C5748D}" srcOrd="3" destOrd="0" presId="urn:microsoft.com/office/officeart/2018/2/layout/IconCircleList"/>
    <dgm:cxn modelId="{A0183C31-0FDC-4A9E-A1A2-66B74E770637}" type="presParOf" srcId="{E552AB5D-F61B-4FBC-846B-E51DA11C4084}" destId="{3B3759B8-C1B6-443D-80C0-4AFED575F617}" srcOrd="9" destOrd="0" presId="urn:microsoft.com/office/officeart/2018/2/layout/IconCircleList"/>
    <dgm:cxn modelId="{E836B1ED-1C2D-49B0-9361-B91C13B00E46}" type="presParOf" srcId="{E552AB5D-F61B-4FBC-846B-E51DA11C4084}" destId="{5273F87E-6EA6-4249-8B07-86310421A550}" srcOrd="10" destOrd="0" presId="urn:microsoft.com/office/officeart/2018/2/layout/IconCircleList"/>
    <dgm:cxn modelId="{9B57AC91-A696-422E-ABDF-7963EB590133}" type="presParOf" srcId="{5273F87E-6EA6-4249-8B07-86310421A550}" destId="{5AB4EBCB-46C7-4FA1-A3FC-B1A419A0BF55}" srcOrd="0" destOrd="0" presId="urn:microsoft.com/office/officeart/2018/2/layout/IconCircleList"/>
    <dgm:cxn modelId="{ACA7B05F-BB98-479B-B4EF-A2D5C6DCF3DE}" type="presParOf" srcId="{5273F87E-6EA6-4249-8B07-86310421A550}" destId="{1C962B36-678C-407E-85CF-96E4961EB03A}" srcOrd="1" destOrd="0" presId="urn:microsoft.com/office/officeart/2018/2/layout/IconCircleList"/>
    <dgm:cxn modelId="{5B5F2C66-91A9-4DBE-B928-71F6B2E95585}" type="presParOf" srcId="{5273F87E-6EA6-4249-8B07-86310421A550}" destId="{1EEBB221-3F90-4A08-90C5-693278CD9AFC}" srcOrd="2" destOrd="0" presId="urn:microsoft.com/office/officeart/2018/2/layout/IconCircleList"/>
    <dgm:cxn modelId="{41582243-D335-4709-AF98-8994879D7527}" type="presParOf" srcId="{5273F87E-6EA6-4249-8B07-86310421A550}" destId="{CCFFD705-8821-4505-88F3-B2E83DE824F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879770-7E93-4989-B3C9-2E813A8234F3}" type="doc">
      <dgm:prSet loTypeId="urn:microsoft.com/office/officeart/2018/2/layout/IconVerticalSolidList" loCatId="icon" qsTypeId="urn:microsoft.com/office/officeart/2005/8/quickstyle/simple1" qsCatId="simple" csTypeId="urn:microsoft.com/office/officeart/2018/5/colors/Iconchunking_neutralicontext_accent3_2" csCatId="accent3" phldr="1"/>
      <dgm:spPr/>
      <dgm:t>
        <a:bodyPr/>
        <a:lstStyle/>
        <a:p>
          <a:endParaRPr lang="fr-FR"/>
        </a:p>
      </dgm:t>
    </dgm:pt>
    <dgm:pt modelId="{A02E534E-2A65-453D-BF7B-203A443B47F8}">
      <dgm:prSet/>
      <dgm:spPr/>
      <dgm:t>
        <a:bodyPr/>
        <a:lstStyle/>
        <a:p>
          <a:r>
            <a:rPr lang="fr-BE"/>
            <a:t>1) Calendrier des échéances- lister les urgences</a:t>
          </a:r>
          <a:endParaRPr lang="fr-FR"/>
        </a:p>
      </dgm:t>
    </dgm:pt>
    <dgm:pt modelId="{D029E17E-226D-49D2-BD1E-6EC7288AF360}" type="parTrans" cxnId="{E5EB1355-D11A-4226-A9FE-96E0E6822EAA}">
      <dgm:prSet/>
      <dgm:spPr/>
      <dgm:t>
        <a:bodyPr/>
        <a:lstStyle/>
        <a:p>
          <a:endParaRPr lang="fr-FR"/>
        </a:p>
      </dgm:t>
    </dgm:pt>
    <dgm:pt modelId="{E92273BF-DC35-45CE-B846-F2E7E52CE668}" type="sibTrans" cxnId="{E5EB1355-D11A-4226-A9FE-96E0E6822EAA}">
      <dgm:prSet/>
      <dgm:spPr/>
      <dgm:t>
        <a:bodyPr/>
        <a:lstStyle/>
        <a:p>
          <a:endParaRPr lang="fr-FR"/>
        </a:p>
      </dgm:t>
    </dgm:pt>
    <dgm:pt modelId="{D9A813E0-6973-41DC-B640-5A1D9703A295}">
      <dgm:prSet/>
      <dgm:spPr/>
      <dgm:t>
        <a:bodyPr/>
        <a:lstStyle/>
        <a:p>
          <a:r>
            <a:rPr lang="fr-BE"/>
            <a:t>2) Planifier et structurer un cours</a:t>
          </a:r>
          <a:endParaRPr lang="fr-FR"/>
        </a:p>
      </dgm:t>
    </dgm:pt>
    <dgm:pt modelId="{63B87A66-2F64-4F7B-95BE-521C401E78E6}" type="parTrans" cxnId="{C4244232-82D9-4C79-8576-D20AA229CE81}">
      <dgm:prSet/>
      <dgm:spPr/>
      <dgm:t>
        <a:bodyPr/>
        <a:lstStyle/>
        <a:p>
          <a:endParaRPr lang="fr-FR"/>
        </a:p>
      </dgm:t>
    </dgm:pt>
    <dgm:pt modelId="{F2281FDF-0A22-42D3-8E38-EFAC169B20C0}" type="sibTrans" cxnId="{C4244232-82D9-4C79-8576-D20AA229CE81}">
      <dgm:prSet/>
      <dgm:spPr/>
      <dgm:t>
        <a:bodyPr/>
        <a:lstStyle/>
        <a:p>
          <a:endParaRPr lang="fr-FR"/>
        </a:p>
      </dgm:t>
    </dgm:pt>
    <dgm:pt modelId="{8EEA5C0F-DB79-43B9-95A7-7A1C4A62A541}">
      <dgm:prSet/>
      <dgm:spPr/>
      <dgm:t>
        <a:bodyPr/>
        <a:lstStyle/>
        <a:p>
          <a:r>
            <a:rPr lang="fr-BE"/>
            <a:t>- Un outil : tableau de bord</a:t>
          </a:r>
          <a:endParaRPr lang="fr-FR"/>
        </a:p>
      </dgm:t>
    </dgm:pt>
    <dgm:pt modelId="{706D1854-46F7-4A46-A0F5-3E46A7F53489}" type="parTrans" cxnId="{8D58A2B4-E4E0-447C-BFA0-6DD15240C4FA}">
      <dgm:prSet/>
      <dgm:spPr/>
      <dgm:t>
        <a:bodyPr/>
        <a:lstStyle/>
        <a:p>
          <a:endParaRPr lang="fr-FR"/>
        </a:p>
      </dgm:t>
    </dgm:pt>
    <dgm:pt modelId="{6EEFD626-CF75-46B6-B396-E658536A7202}" type="sibTrans" cxnId="{8D58A2B4-E4E0-447C-BFA0-6DD15240C4FA}">
      <dgm:prSet/>
      <dgm:spPr/>
      <dgm:t>
        <a:bodyPr/>
        <a:lstStyle/>
        <a:p>
          <a:endParaRPr lang="fr-FR"/>
        </a:p>
      </dgm:t>
    </dgm:pt>
    <dgm:pt modelId="{8D7A685A-6386-4609-84B5-B1141485DAB7}">
      <dgm:prSet/>
      <dgm:spPr/>
      <dgm:t>
        <a:bodyPr/>
        <a:lstStyle/>
        <a:p>
          <a:r>
            <a:rPr lang="fr-BE"/>
            <a:t>- Lister les tâches à faire dans chaque cours et évaluer le temps nécessaire</a:t>
          </a:r>
          <a:endParaRPr lang="fr-FR"/>
        </a:p>
      </dgm:t>
    </dgm:pt>
    <dgm:pt modelId="{86945161-3441-464C-970C-520F1316A3E2}" type="parTrans" cxnId="{775DF517-2728-4EE3-90E4-C1B40C04050D}">
      <dgm:prSet/>
      <dgm:spPr/>
      <dgm:t>
        <a:bodyPr/>
        <a:lstStyle/>
        <a:p>
          <a:endParaRPr lang="fr-FR"/>
        </a:p>
      </dgm:t>
    </dgm:pt>
    <dgm:pt modelId="{DD2FCB5C-62F8-4100-AC39-0FBC80FDCBCD}" type="sibTrans" cxnId="{775DF517-2728-4EE3-90E4-C1B40C04050D}">
      <dgm:prSet/>
      <dgm:spPr/>
      <dgm:t>
        <a:bodyPr/>
        <a:lstStyle/>
        <a:p>
          <a:endParaRPr lang="fr-FR"/>
        </a:p>
      </dgm:t>
    </dgm:pt>
    <dgm:pt modelId="{4F349556-1934-4718-AB42-D784A453B822}">
      <dgm:prSet/>
      <dgm:spPr/>
      <dgm:t>
        <a:bodyPr/>
        <a:lstStyle/>
        <a:p>
          <a:r>
            <a:rPr lang="fr-BE"/>
            <a:t>3) Emploi du temps (outil) : déterminer les plages horaires libres et intégrer les heures d’études</a:t>
          </a:r>
          <a:endParaRPr lang="fr-FR"/>
        </a:p>
      </dgm:t>
    </dgm:pt>
    <dgm:pt modelId="{8BA527D0-B073-402D-A2A8-F044202AAC8C}" type="parTrans" cxnId="{64B06AA9-8FC9-4C03-A6F9-D53203E28098}">
      <dgm:prSet/>
      <dgm:spPr/>
      <dgm:t>
        <a:bodyPr/>
        <a:lstStyle/>
        <a:p>
          <a:endParaRPr lang="fr-FR"/>
        </a:p>
      </dgm:t>
    </dgm:pt>
    <dgm:pt modelId="{57245CA0-BE69-4CB0-90FD-C37E6AFE4528}" type="sibTrans" cxnId="{64B06AA9-8FC9-4C03-A6F9-D53203E28098}">
      <dgm:prSet/>
      <dgm:spPr/>
      <dgm:t>
        <a:bodyPr/>
        <a:lstStyle/>
        <a:p>
          <a:endParaRPr lang="fr-FR"/>
        </a:p>
      </dgm:t>
    </dgm:pt>
    <dgm:pt modelId="{675F30DE-2C75-4C43-AD3D-BFB353EC8777}">
      <dgm:prSet/>
      <dgm:spPr/>
      <dgm:t>
        <a:bodyPr/>
        <a:lstStyle/>
        <a:p>
          <a:r>
            <a:rPr lang="fr-BE"/>
            <a:t>4) Évaluer la planification</a:t>
          </a:r>
          <a:endParaRPr lang="fr-FR"/>
        </a:p>
      </dgm:t>
    </dgm:pt>
    <dgm:pt modelId="{A5B3449E-B2AC-4157-9ABB-F3D9F980894D}" type="parTrans" cxnId="{2587A230-C439-47BA-8609-5CD1AF64A6F7}">
      <dgm:prSet/>
      <dgm:spPr/>
      <dgm:t>
        <a:bodyPr/>
        <a:lstStyle/>
        <a:p>
          <a:endParaRPr lang="fr-FR"/>
        </a:p>
      </dgm:t>
    </dgm:pt>
    <dgm:pt modelId="{7035E782-0607-427A-B240-BC30C4F16958}" type="sibTrans" cxnId="{2587A230-C439-47BA-8609-5CD1AF64A6F7}">
      <dgm:prSet/>
      <dgm:spPr/>
      <dgm:t>
        <a:bodyPr/>
        <a:lstStyle/>
        <a:p>
          <a:endParaRPr lang="fr-FR"/>
        </a:p>
      </dgm:t>
    </dgm:pt>
    <dgm:pt modelId="{5445A426-9AD2-4155-9D30-43BD03E69652}" type="pres">
      <dgm:prSet presAssocID="{0C879770-7E93-4989-B3C9-2E813A8234F3}" presName="root" presStyleCnt="0">
        <dgm:presLayoutVars>
          <dgm:dir/>
          <dgm:resizeHandles val="exact"/>
        </dgm:presLayoutVars>
      </dgm:prSet>
      <dgm:spPr/>
      <dgm:t>
        <a:bodyPr/>
        <a:lstStyle/>
        <a:p>
          <a:endParaRPr lang="fr-BE"/>
        </a:p>
      </dgm:t>
    </dgm:pt>
    <dgm:pt modelId="{75786A36-2D04-4A66-909B-52DD3BA56DC1}" type="pres">
      <dgm:prSet presAssocID="{A02E534E-2A65-453D-BF7B-203A443B47F8}" presName="compNode" presStyleCnt="0"/>
      <dgm:spPr/>
    </dgm:pt>
    <dgm:pt modelId="{DDAA2B8C-7ACE-4975-A889-BEB6FF9DCF1F}" type="pres">
      <dgm:prSet presAssocID="{A02E534E-2A65-453D-BF7B-203A443B47F8}" presName="bgRect" presStyleLbl="bgShp" presStyleIdx="0" presStyleCnt="6"/>
      <dgm:spPr/>
    </dgm:pt>
    <dgm:pt modelId="{BE8511A4-7712-48FB-86DA-5DB9869A9BF5}" type="pres">
      <dgm:prSet presAssocID="{A02E534E-2A65-453D-BF7B-203A443B47F8}"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fr-BE"/>
        </a:p>
      </dgm:t>
      <dgm:extLst>
        <a:ext uri="{E40237B7-FDA0-4F09-8148-C483321AD2D9}">
          <dgm14:cNvPr xmlns:dgm14="http://schemas.microsoft.com/office/drawing/2010/diagram" id="0" name="" descr="Daily Calendar"/>
        </a:ext>
      </dgm:extLst>
    </dgm:pt>
    <dgm:pt modelId="{D2C80B15-EAFF-4FE2-BD24-71FD5EFAE8A2}" type="pres">
      <dgm:prSet presAssocID="{A02E534E-2A65-453D-BF7B-203A443B47F8}" presName="spaceRect" presStyleCnt="0"/>
      <dgm:spPr/>
    </dgm:pt>
    <dgm:pt modelId="{4DAFA001-DD85-45E1-9BF5-7A5F105E648C}" type="pres">
      <dgm:prSet presAssocID="{A02E534E-2A65-453D-BF7B-203A443B47F8}" presName="parTx" presStyleLbl="revTx" presStyleIdx="0" presStyleCnt="6">
        <dgm:presLayoutVars>
          <dgm:chMax val="0"/>
          <dgm:chPref val="0"/>
        </dgm:presLayoutVars>
      </dgm:prSet>
      <dgm:spPr/>
      <dgm:t>
        <a:bodyPr/>
        <a:lstStyle/>
        <a:p>
          <a:endParaRPr lang="fr-BE"/>
        </a:p>
      </dgm:t>
    </dgm:pt>
    <dgm:pt modelId="{072846EA-4A05-420B-9A09-85963C740345}" type="pres">
      <dgm:prSet presAssocID="{E92273BF-DC35-45CE-B846-F2E7E52CE668}" presName="sibTrans" presStyleCnt="0"/>
      <dgm:spPr/>
    </dgm:pt>
    <dgm:pt modelId="{8C28CF26-A617-407C-8911-8F7F46C37726}" type="pres">
      <dgm:prSet presAssocID="{D9A813E0-6973-41DC-B640-5A1D9703A295}" presName="compNode" presStyleCnt="0"/>
      <dgm:spPr/>
    </dgm:pt>
    <dgm:pt modelId="{A361DC8D-634A-4D10-BA54-F9E17C2368D4}" type="pres">
      <dgm:prSet presAssocID="{D9A813E0-6973-41DC-B640-5A1D9703A295}" presName="bgRect" presStyleLbl="bgShp" presStyleIdx="1" presStyleCnt="6"/>
      <dgm:spPr/>
    </dgm:pt>
    <dgm:pt modelId="{91A74000-B343-4757-B5BF-85E47EBEA285}" type="pres">
      <dgm:prSet presAssocID="{D9A813E0-6973-41DC-B640-5A1D9703A295}"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fr-BE"/>
        </a:p>
      </dgm:t>
      <dgm:extLst>
        <a:ext uri="{E40237B7-FDA0-4F09-8148-C483321AD2D9}">
          <dgm14:cNvPr xmlns:dgm14="http://schemas.microsoft.com/office/drawing/2010/diagram" id="0" name="" descr="Teacher"/>
        </a:ext>
      </dgm:extLst>
    </dgm:pt>
    <dgm:pt modelId="{8ADC8104-348D-43B0-A737-78D63C4715F7}" type="pres">
      <dgm:prSet presAssocID="{D9A813E0-6973-41DC-B640-5A1D9703A295}" presName="spaceRect" presStyleCnt="0"/>
      <dgm:spPr/>
    </dgm:pt>
    <dgm:pt modelId="{51F8E858-7ABE-4875-B1A6-B317DDC85891}" type="pres">
      <dgm:prSet presAssocID="{D9A813E0-6973-41DC-B640-5A1D9703A295}" presName="parTx" presStyleLbl="revTx" presStyleIdx="1" presStyleCnt="6">
        <dgm:presLayoutVars>
          <dgm:chMax val="0"/>
          <dgm:chPref val="0"/>
        </dgm:presLayoutVars>
      </dgm:prSet>
      <dgm:spPr/>
      <dgm:t>
        <a:bodyPr/>
        <a:lstStyle/>
        <a:p>
          <a:endParaRPr lang="fr-BE"/>
        </a:p>
      </dgm:t>
    </dgm:pt>
    <dgm:pt modelId="{82D21E61-0488-48FD-9EAD-9D2DC27DFB01}" type="pres">
      <dgm:prSet presAssocID="{F2281FDF-0A22-42D3-8E38-EFAC169B20C0}" presName="sibTrans" presStyleCnt="0"/>
      <dgm:spPr/>
    </dgm:pt>
    <dgm:pt modelId="{F87891F3-2DAB-4CAC-9AA8-B8E95062F1C5}" type="pres">
      <dgm:prSet presAssocID="{8EEA5C0F-DB79-43B9-95A7-7A1C4A62A541}" presName="compNode" presStyleCnt="0"/>
      <dgm:spPr/>
    </dgm:pt>
    <dgm:pt modelId="{49C066FF-8CB5-473F-9DF7-D09F80B50578}" type="pres">
      <dgm:prSet presAssocID="{8EEA5C0F-DB79-43B9-95A7-7A1C4A62A541}" presName="bgRect" presStyleLbl="bgShp" presStyleIdx="2" presStyleCnt="6"/>
      <dgm:spPr/>
    </dgm:pt>
    <dgm:pt modelId="{8D0C8503-CCBD-4828-97B1-796752566AAE}" type="pres">
      <dgm:prSet presAssocID="{8EEA5C0F-DB79-43B9-95A7-7A1C4A62A541}"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fr-BE"/>
        </a:p>
      </dgm:t>
      <dgm:extLst>
        <a:ext uri="{E40237B7-FDA0-4F09-8148-C483321AD2D9}">
          <dgm14:cNvPr xmlns:dgm14="http://schemas.microsoft.com/office/drawing/2010/diagram" id="0" name="" descr="Hammer"/>
        </a:ext>
      </dgm:extLst>
    </dgm:pt>
    <dgm:pt modelId="{F7EA87EC-996C-427B-B9EA-4D6A21546C53}" type="pres">
      <dgm:prSet presAssocID="{8EEA5C0F-DB79-43B9-95A7-7A1C4A62A541}" presName="spaceRect" presStyleCnt="0"/>
      <dgm:spPr/>
    </dgm:pt>
    <dgm:pt modelId="{679BBDAB-2535-4F3C-90B8-20009604AFAD}" type="pres">
      <dgm:prSet presAssocID="{8EEA5C0F-DB79-43B9-95A7-7A1C4A62A541}" presName="parTx" presStyleLbl="revTx" presStyleIdx="2" presStyleCnt="6">
        <dgm:presLayoutVars>
          <dgm:chMax val="0"/>
          <dgm:chPref val="0"/>
        </dgm:presLayoutVars>
      </dgm:prSet>
      <dgm:spPr/>
      <dgm:t>
        <a:bodyPr/>
        <a:lstStyle/>
        <a:p>
          <a:endParaRPr lang="fr-BE"/>
        </a:p>
      </dgm:t>
    </dgm:pt>
    <dgm:pt modelId="{F592F004-236E-4657-884A-8B6E0D5472D5}" type="pres">
      <dgm:prSet presAssocID="{6EEFD626-CF75-46B6-B396-E658536A7202}" presName="sibTrans" presStyleCnt="0"/>
      <dgm:spPr/>
    </dgm:pt>
    <dgm:pt modelId="{16550FF9-B992-41C1-9163-E68DA6B4786B}" type="pres">
      <dgm:prSet presAssocID="{8D7A685A-6386-4609-84B5-B1141485DAB7}" presName="compNode" presStyleCnt="0"/>
      <dgm:spPr/>
    </dgm:pt>
    <dgm:pt modelId="{F16BDBF3-18F1-4352-A845-41BD37FDABCA}" type="pres">
      <dgm:prSet presAssocID="{8D7A685A-6386-4609-84B5-B1141485DAB7}" presName="bgRect" presStyleLbl="bgShp" presStyleIdx="3" presStyleCnt="6"/>
      <dgm:spPr/>
    </dgm:pt>
    <dgm:pt modelId="{61259706-5E2D-4EC7-A4EF-437AE2532131}" type="pres">
      <dgm:prSet presAssocID="{8D7A685A-6386-4609-84B5-B1141485DAB7}"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fr-BE"/>
        </a:p>
      </dgm:t>
      <dgm:extLst>
        <a:ext uri="{E40237B7-FDA0-4F09-8148-C483321AD2D9}">
          <dgm14:cNvPr xmlns:dgm14="http://schemas.microsoft.com/office/drawing/2010/diagram" id="0" name="" descr="Checkmark"/>
        </a:ext>
      </dgm:extLst>
    </dgm:pt>
    <dgm:pt modelId="{14E43C20-215F-4D40-89BE-A9E2206EB79C}" type="pres">
      <dgm:prSet presAssocID="{8D7A685A-6386-4609-84B5-B1141485DAB7}" presName="spaceRect" presStyleCnt="0"/>
      <dgm:spPr/>
    </dgm:pt>
    <dgm:pt modelId="{90F2B4E4-A4E4-47C2-AC96-3BCCFA6B96EE}" type="pres">
      <dgm:prSet presAssocID="{8D7A685A-6386-4609-84B5-B1141485DAB7}" presName="parTx" presStyleLbl="revTx" presStyleIdx="3" presStyleCnt="6">
        <dgm:presLayoutVars>
          <dgm:chMax val="0"/>
          <dgm:chPref val="0"/>
        </dgm:presLayoutVars>
      </dgm:prSet>
      <dgm:spPr/>
      <dgm:t>
        <a:bodyPr/>
        <a:lstStyle/>
        <a:p>
          <a:endParaRPr lang="fr-BE"/>
        </a:p>
      </dgm:t>
    </dgm:pt>
    <dgm:pt modelId="{3E7752AB-9A66-4A49-9EC8-B3273416F141}" type="pres">
      <dgm:prSet presAssocID="{DD2FCB5C-62F8-4100-AC39-0FBC80FDCBCD}" presName="sibTrans" presStyleCnt="0"/>
      <dgm:spPr/>
    </dgm:pt>
    <dgm:pt modelId="{1700F827-FBCA-45CF-8382-B4D88F20F293}" type="pres">
      <dgm:prSet presAssocID="{4F349556-1934-4718-AB42-D784A453B822}" presName="compNode" presStyleCnt="0"/>
      <dgm:spPr/>
    </dgm:pt>
    <dgm:pt modelId="{A36C4911-404A-41AE-A121-57B8E63B9563}" type="pres">
      <dgm:prSet presAssocID="{4F349556-1934-4718-AB42-D784A453B822}" presName="bgRect" presStyleLbl="bgShp" presStyleIdx="4" presStyleCnt="6"/>
      <dgm:spPr/>
    </dgm:pt>
    <dgm:pt modelId="{96FC0698-4F82-490A-93EC-99ABE67FD74F}" type="pres">
      <dgm:prSet presAssocID="{4F349556-1934-4718-AB42-D784A453B822}"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a:noFill/>
        </a:ln>
      </dgm:spPr>
      <dgm:t>
        <a:bodyPr/>
        <a:lstStyle/>
        <a:p>
          <a:endParaRPr lang="fr-BE"/>
        </a:p>
      </dgm:t>
      <dgm:extLst>
        <a:ext uri="{E40237B7-FDA0-4F09-8148-C483321AD2D9}">
          <dgm14:cNvPr xmlns:dgm14="http://schemas.microsoft.com/office/drawing/2010/diagram" id="0" name="" descr="Anchor"/>
        </a:ext>
      </dgm:extLst>
    </dgm:pt>
    <dgm:pt modelId="{A01BA4B6-0FB2-44CC-97D0-EFEC9F4AC909}" type="pres">
      <dgm:prSet presAssocID="{4F349556-1934-4718-AB42-D784A453B822}" presName="spaceRect" presStyleCnt="0"/>
      <dgm:spPr/>
    </dgm:pt>
    <dgm:pt modelId="{4D2F8378-DBFA-4A20-8F61-C23489FB8230}" type="pres">
      <dgm:prSet presAssocID="{4F349556-1934-4718-AB42-D784A453B822}" presName="parTx" presStyleLbl="revTx" presStyleIdx="4" presStyleCnt="6">
        <dgm:presLayoutVars>
          <dgm:chMax val="0"/>
          <dgm:chPref val="0"/>
        </dgm:presLayoutVars>
      </dgm:prSet>
      <dgm:spPr/>
      <dgm:t>
        <a:bodyPr/>
        <a:lstStyle/>
        <a:p>
          <a:endParaRPr lang="fr-BE"/>
        </a:p>
      </dgm:t>
    </dgm:pt>
    <dgm:pt modelId="{74E97170-B7EF-456D-B4BD-5EFDB9A4E9DD}" type="pres">
      <dgm:prSet presAssocID="{57245CA0-BE69-4CB0-90FD-C37E6AFE4528}" presName="sibTrans" presStyleCnt="0"/>
      <dgm:spPr/>
    </dgm:pt>
    <dgm:pt modelId="{EBE7B7FE-C8BD-4FC7-9EBE-EB90B1A90A51}" type="pres">
      <dgm:prSet presAssocID="{675F30DE-2C75-4C43-AD3D-BFB353EC8777}" presName="compNode" presStyleCnt="0"/>
      <dgm:spPr/>
    </dgm:pt>
    <dgm:pt modelId="{08885C4D-2D24-47ED-A95D-0CAFA851C733}" type="pres">
      <dgm:prSet presAssocID="{675F30DE-2C75-4C43-AD3D-BFB353EC8777}" presName="bgRect" presStyleLbl="bgShp" presStyleIdx="5" presStyleCnt="6"/>
      <dgm:spPr/>
    </dgm:pt>
    <dgm:pt modelId="{AEE14994-3ACD-4E0F-8832-F1040058E5E4}" type="pres">
      <dgm:prSet presAssocID="{675F30DE-2C75-4C43-AD3D-BFB353EC8777}"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a:noFill/>
        </a:ln>
      </dgm:spPr>
      <dgm:t>
        <a:bodyPr/>
        <a:lstStyle/>
        <a:p>
          <a:endParaRPr lang="fr-BE"/>
        </a:p>
      </dgm:t>
      <dgm:extLst>
        <a:ext uri="{E40237B7-FDA0-4F09-8148-C483321AD2D9}">
          <dgm14:cNvPr xmlns:dgm14="http://schemas.microsoft.com/office/drawing/2010/diagram" id="0" name="" descr="Magnifying glass"/>
        </a:ext>
      </dgm:extLst>
    </dgm:pt>
    <dgm:pt modelId="{FA0CEF19-41A5-43BB-B556-E4FB8D2012E6}" type="pres">
      <dgm:prSet presAssocID="{675F30DE-2C75-4C43-AD3D-BFB353EC8777}" presName="spaceRect" presStyleCnt="0"/>
      <dgm:spPr/>
    </dgm:pt>
    <dgm:pt modelId="{A0E68F25-DBD8-4BEE-BF96-19557FA5B2E6}" type="pres">
      <dgm:prSet presAssocID="{675F30DE-2C75-4C43-AD3D-BFB353EC8777}" presName="parTx" presStyleLbl="revTx" presStyleIdx="5" presStyleCnt="6">
        <dgm:presLayoutVars>
          <dgm:chMax val="0"/>
          <dgm:chPref val="0"/>
        </dgm:presLayoutVars>
      </dgm:prSet>
      <dgm:spPr/>
      <dgm:t>
        <a:bodyPr/>
        <a:lstStyle/>
        <a:p>
          <a:endParaRPr lang="fr-BE"/>
        </a:p>
      </dgm:t>
    </dgm:pt>
  </dgm:ptLst>
  <dgm:cxnLst>
    <dgm:cxn modelId="{EDC4175A-2FD9-41BB-A267-5D324794410E}" type="presOf" srcId="{A02E534E-2A65-453D-BF7B-203A443B47F8}" destId="{4DAFA001-DD85-45E1-9BF5-7A5F105E648C}" srcOrd="0" destOrd="0" presId="urn:microsoft.com/office/officeart/2018/2/layout/IconVerticalSolidList"/>
    <dgm:cxn modelId="{BED66694-31AF-4D01-920E-C4D70682278E}" type="presOf" srcId="{4F349556-1934-4718-AB42-D784A453B822}" destId="{4D2F8378-DBFA-4A20-8F61-C23489FB8230}" srcOrd="0" destOrd="0" presId="urn:microsoft.com/office/officeart/2018/2/layout/IconVerticalSolidList"/>
    <dgm:cxn modelId="{7110AF0B-7D38-448C-9793-C24F32B82C3D}" type="presOf" srcId="{675F30DE-2C75-4C43-AD3D-BFB353EC8777}" destId="{A0E68F25-DBD8-4BEE-BF96-19557FA5B2E6}" srcOrd="0" destOrd="0" presId="urn:microsoft.com/office/officeart/2018/2/layout/IconVerticalSolidList"/>
    <dgm:cxn modelId="{6F4105C5-1ECC-4869-90EE-5C7D7FB116D3}" type="presOf" srcId="{8EEA5C0F-DB79-43B9-95A7-7A1C4A62A541}" destId="{679BBDAB-2535-4F3C-90B8-20009604AFAD}" srcOrd="0" destOrd="0" presId="urn:microsoft.com/office/officeart/2018/2/layout/IconVerticalSolidList"/>
    <dgm:cxn modelId="{B5C609B8-3A5A-40E6-94D7-9C45751F73AE}" type="presOf" srcId="{D9A813E0-6973-41DC-B640-5A1D9703A295}" destId="{51F8E858-7ABE-4875-B1A6-B317DDC85891}" srcOrd="0" destOrd="0" presId="urn:microsoft.com/office/officeart/2018/2/layout/IconVerticalSolidList"/>
    <dgm:cxn modelId="{C4244232-82D9-4C79-8576-D20AA229CE81}" srcId="{0C879770-7E93-4989-B3C9-2E813A8234F3}" destId="{D9A813E0-6973-41DC-B640-5A1D9703A295}" srcOrd="1" destOrd="0" parTransId="{63B87A66-2F64-4F7B-95BE-521C401E78E6}" sibTransId="{F2281FDF-0A22-42D3-8E38-EFAC169B20C0}"/>
    <dgm:cxn modelId="{06A89D5B-91CF-4998-91D3-22F844F10007}" type="presOf" srcId="{0C879770-7E93-4989-B3C9-2E813A8234F3}" destId="{5445A426-9AD2-4155-9D30-43BD03E69652}" srcOrd="0" destOrd="0" presId="urn:microsoft.com/office/officeart/2018/2/layout/IconVerticalSolidList"/>
    <dgm:cxn modelId="{8D58A2B4-E4E0-447C-BFA0-6DD15240C4FA}" srcId="{0C879770-7E93-4989-B3C9-2E813A8234F3}" destId="{8EEA5C0F-DB79-43B9-95A7-7A1C4A62A541}" srcOrd="2" destOrd="0" parTransId="{706D1854-46F7-4A46-A0F5-3E46A7F53489}" sibTransId="{6EEFD626-CF75-46B6-B396-E658536A7202}"/>
    <dgm:cxn modelId="{77B9F28D-C02F-4DF2-98F7-24E31FE1B6A0}" type="presOf" srcId="{8D7A685A-6386-4609-84B5-B1141485DAB7}" destId="{90F2B4E4-A4E4-47C2-AC96-3BCCFA6B96EE}" srcOrd="0" destOrd="0" presId="urn:microsoft.com/office/officeart/2018/2/layout/IconVerticalSolidList"/>
    <dgm:cxn modelId="{64B06AA9-8FC9-4C03-A6F9-D53203E28098}" srcId="{0C879770-7E93-4989-B3C9-2E813A8234F3}" destId="{4F349556-1934-4718-AB42-D784A453B822}" srcOrd="4" destOrd="0" parTransId="{8BA527D0-B073-402D-A2A8-F044202AAC8C}" sibTransId="{57245CA0-BE69-4CB0-90FD-C37E6AFE4528}"/>
    <dgm:cxn modelId="{E5EB1355-D11A-4226-A9FE-96E0E6822EAA}" srcId="{0C879770-7E93-4989-B3C9-2E813A8234F3}" destId="{A02E534E-2A65-453D-BF7B-203A443B47F8}" srcOrd="0" destOrd="0" parTransId="{D029E17E-226D-49D2-BD1E-6EC7288AF360}" sibTransId="{E92273BF-DC35-45CE-B846-F2E7E52CE668}"/>
    <dgm:cxn modelId="{2587A230-C439-47BA-8609-5CD1AF64A6F7}" srcId="{0C879770-7E93-4989-B3C9-2E813A8234F3}" destId="{675F30DE-2C75-4C43-AD3D-BFB353EC8777}" srcOrd="5" destOrd="0" parTransId="{A5B3449E-B2AC-4157-9ABB-F3D9F980894D}" sibTransId="{7035E782-0607-427A-B240-BC30C4F16958}"/>
    <dgm:cxn modelId="{775DF517-2728-4EE3-90E4-C1B40C04050D}" srcId="{0C879770-7E93-4989-B3C9-2E813A8234F3}" destId="{8D7A685A-6386-4609-84B5-B1141485DAB7}" srcOrd="3" destOrd="0" parTransId="{86945161-3441-464C-970C-520F1316A3E2}" sibTransId="{DD2FCB5C-62F8-4100-AC39-0FBC80FDCBCD}"/>
    <dgm:cxn modelId="{C846B338-DBD2-4904-A553-C617EB9343B4}" type="presParOf" srcId="{5445A426-9AD2-4155-9D30-43BD03E69652}" destId="{75786A36-2D04-4A66-909B-52DD3BA56DC1}" srcOrd="0" destOrd="0" presId="urn:microsoft.com/office/officeart/2018/2/layout/IconVerticalSolidList"/>
    <dgm:cxn modelId="{75C58DB2-09E2-4538-8B55-FC5DB02A2840}" type="presParOf" srcId="{75786A36-2D04-4A66-909B-52DD3BA56DC1}" destId="{DDAA2B8C-7ACE-4975-A889-BEB6FF9DCF1F}" srcOrd="0" destOrd="0" presId="urn:microsoft.com/office/officeart/2018/2/layout/IconVerticalSolidList"/>
    <dgm:cxn modelId="{F3359871-F206-4811-B488-3F1A61D8B465}" type="presParOf" srcId="{75786A36-2D04-4A66-909B-52DD3BA56DC1}" destId="{BE8511A4-7712-48FB-86DA-5DB9869A9BF5}" srcOrd="1" destOrd="0" presId="urn:microsoft.com/office/officeart/2018/2/layout/IconVerticalSolidList"/>
    <dgm:cxn modelId="{360A3F86-9918-44C9-8169-C7BB5C4064BB}" type="presParOf" srcId="{75786A36-2D04-4A66-909B-52DD3BA56DC1}" destId="{D2C80B15-EAFF-4FE2-BD24-71FD5EFAE8A2}" srcOrd="2" destOrd="0" presId="urn:microsoft.com/office/officeart/2018/2/layout/IconVerticalSolidList"/>
    <dgm:cxn modelId="{E4F0B26B-6A59-4F03-9C20-7F873D21D821}" type="presParOf" srcId="{75786A36-2D04-4A66-909B-52DD3BA56DC1}" destId="{4DAFA001-DD85-45E1-9BF5-7A5F105E648C}" srcOrd="3" destOrd="0" presId="urn:microsoft.com/office/officeart/2018/2/layout/IconVerticalSolidList"/>
    <dgm:cxn modelId="{895F8CF2-7344-433E-BF21-65B03637612E}" type="presParOf" srcId="{5445A426-9AD2-4155-9D30-43BD03E69652}" destId="{072846EA-4A05-420B-9A09-85963C740345}" srcOrd="1" destOrd="0" presId="urn:microsoft.com/office/officeart/2018/2/layout/IconVerticalSolidList"/>
    <dgm:cxn modelId="{CFC8FE70-1345-4A2E-9F5B-EB90E41B35AC}" type="presParOf" srcId="{5445A426-9AD2-4155-9D30-43BD03E69652}" destId="{8C28CF26-A617-407C-8911-8F7F46C37726}" srcOrd="2" destOrd="0" presId="urn:microsoft.com/office/officeart/2018/2/layout/IconVerticalSolidList"/>
    <dgm:cxn modelId="{4AA4AAFC-0DB9-4802-A544-7411CBE3462E}" type="presParOf" srcId="{8C28CF26-A617-407C-8911-8F7F46C37726}" destId="{A361DC8D-634A-4D10-BA54-F9E17C2368D4}" srcOrd="0" destOrd="0" presId="urn:microsoft.com/office/officeart/2018/2/layout/IconVerticalSolidList"/>
    <dgm:cxn modelId="{56C1B334-D735-4838-A05B-5B72F9154FCD}" type="presParOf" srcId="{8C28CF26-A617-407C-8911-8F7F46C37726}" destId="{91A74000-B343-4757-B5BF-85E47EBEA285}" srcOrd="1" destOrd="0" presId="urn:microsoft.com/office/officeart/2018/2/layout/IconVerticalSolidList"/>
    <dgm:cxn modelId="{084EAC02-30E3-4746-B81F-40B936E8EC7B}" type="presParOf" srcId="{8C28CF26-A617-407C-8911-8F7F46C37726}" destId="{8ADC8104-348D-43B0-A737-78D63C4715F7}" srcOrd="2" destOrd="0" presId="urn:microsoft.com/office/officeart/2018/2/layout/IconVerticalSolidList"/>
    <dgm:cxn modelId="{CB28068C-2369-4068-80B3-F0B5F7D3E5F7}" type="presParOf" srcId="{8C28CF26-A617-407C-8911-8F7F46C37726}" destId="{51F8E858-7ABE-4875-B1A6-B317DDC85891}" srcOrd="3" destOrd="0" presId="urn:microsoft.com/office/officeart/2018/2/layout/IconVerticalSolidList"/>
    <dgm:cxn modelId="{5EC6323C-6877-47DE-BE9D-00ADDD0BBA19}" type="presParOf" srcId="{5445A426-9AD2-4155-9D30-43BD03E69652}" destId="{82D21E61-0488-48FD-9EAD-9D2DC27DFB01}" srcOrd="3" destOrd="0" presId="urn:microsoft.com/office/officeart/2018/2/layout/IconVerticalSolidList"/>
    <dgm:cxn modelId="{F4C9EAE9-1539-4265-97F8-F438B3513483}" type="presParOf" srcId="{5445A426-9AD2-4155-9D30-43BD03E69652}" destId="{F87891F3-2DAB-4CAC-9AA8-B8E95062F1C5}" srcOrd="4" destOrd="0" presId="urn:microsoft.com/office/officeart/2018/2/layout/IconVerticalSolidList"/>
    <dgm:cxn modelId="{BF2F66FD-45A6-4E44-AD1D-B51A923BE68E}" type="presParOf" srcId="{F87891F3-2DAB-4CAC-9AA8-B8E95062F1C5}" destId="{49C066FF-8CB5-473F-9DF7-D09F80B50578}" srcOrd="0" destOrd="0" presId="urn:microsoft.com/office/officeart/2018/2/layout/IconVerticalSolidList"/>
    <dgm:cxn modelId="{54F824D6-D4DD-4BF1-A551-FFE69289EB49}" type="presParOf" srcId="{F87891F3-2DAB-4CAC-9AA8-B8E95062F1C5}" destId="{8D0C8503-CCBD-4828-97B1-796752566AAE}" srcOrd="1" destOrd="0" presId="urn:microsoft.com/office/officeart/2018/2/layout/IconVerticalSolidList"/>
    <dgm:cxn modelId="{61553386-FD54-456D-A969-35669D046B2B}" type="presParOf" srcId="{F87891F3-2DAB-4CAC-9AA8-B8E95062F1C5}" destId="{F7EA87EC-996C-427B-B9EA-4D6A21546C53}" srcOrd="2" destOrd="0" presId="urn:microsoft.com/office/officeart/2018/2/layout/IconVerticalSolidList"/>
    <dgm:cxn modelId="{491EB9B2-DF41-44E0-9558-D0E47BD35230}" type="presParOf" srcId="{F87891F3-2DAB-4CAC-9AA8-B8E95062F1C5}" destId="{679BBDAB-2535-4F3C-90B8-20009604AFAD}" srcOrd="3" destOrd="0" presId="urn:microsoft.com/office/officeart/2018/2/layout/IconVerticalSolidList"/>
    <dgm:cxn modelId="{4D45F472-C9AC-4D92-BE72-7B8CA295C2BD}" type="presParOf" srcId="{5445A426-9AD2-4155-9D30-43BD03E69652}" destId="{F592F004-236E-4657-884A-8B6E0D5472D5}" srcOrd="5" destOrd="0" presId="urn:microsoft.com/office/officeart/2018/2/layout/IconVerticalSolidList"/>
    <dgm:cxn modelId="{A7E6B03A-CF34-4B8C-B2B8-D2732C30AD72}" type="presParOf" srcId="{5445A426-9AD2-4155-9D30-43BD03E69652}" destId="{16550FF9-B992-41C1-9163-E68DA6B4786B}" srcOrd="6" destOrd="0" presId="urn:microsoft.com/office/officeart/2018/2/layout/IconVerticalSolidList"/>
    <dgm:cxn modelId="{C1EBD8ED-F5EA-4FC4-9FC3-AB5D0FB3B53E}" type="presParOf" srcId="{16550FF9-B992-41C1-9163-E68DA6B4786B}" destId="{F16BDBF3-18F1-4352-A845-41BD37FDABCA}" srcOrd="0" destOrd="0" presId="urn:microsoft.com/office/officeart/2018/2/layout/IconVerticalSolidList"/>
    <dgm:cxn modelId="{3B02E49F-3334-4338-A689-5E9D216AF927}" type="presParOf" srcId="{16550FF9-B992-41C1-9163-E68DA6B4786B}" destId="{61259706-5E2D-4EC7-A4EF-437AE2532131}" srcOrd="1" destOrd="0" presId="urn:microsoft.com/office/officeart/2018/2/layout/IconVerticalSolidList"/>
    <dgm:cxn modelId="{2E3CCC6D-6D27-47FC-ACB8-CF185892D0F3}" type="presParOf" srcId="{16550FF9-B992-41C1-9163-E68DA6B4786B}" destId="{14E43C20-215F-4D40-89BE-A9E2206EB79C}" srcOrd="2" destOrd="0" presId="urn:microsoft.com/office/officeart/2018/2/layout/IconVerticalSolidList"/>
    <dgm:cxn modelId="{BA169B85-14BD-4D97-BE39-97F662BA5147}" type="presParOf" srcId="{16550FF9-B992-41C1-9163-E68DA6B4786B}" destId="{90F2B4E4-A4E4-47C2-AC96-3BCCFA6B96EE}" srcOrd="3" destOrd="0" presId="urn:microsoft.com/office/officeart/2018/2/layout/IconVerticalSolidList"/>
    <dgm:cxn modelId="{064B0A9D-3087-44F8-955D-196F8A153318}" type="presParOf" srcId="{5445A426-9AD2-4155-9D30-43BD03E69652}" destId="{3E7752AB-9A66-4A49-9EC8-B3273416F141}" srcOrd="7" destOrd="0" presId="urn:microsoft.com/office/officeart/2018/2/layout/IconVerticalSolidList"/>
    <dgm:cxn modelId="{F0143874-219A-4C81-A8C3-CBCDFEE05E25}" type="presParOf" srcId="{5445A426-9AD2-4155-9D30-43BD03E69652}" destId="{1700F827-FBCA-45CF-8382-B4D88F20F293}" srcOrd="8" destOrd="0" presId="urn:microsoft.com/office/officeart/2018/2/layout/IconVerticalSolidList"/>
    <dgm:cxn modelId="{A6224B13-F001-4B45-B50E-02F0BFF8879F}" type="presParOf" srcId="{1700F827-FBCA-45CF-8382-B4D88F20F293}" destId="{A36C4911-404A-41AE-A121-57B8E63B9563}" srcOrd="0" destOrd="0" presId="urn:microsoft.com/office/officeart/2018/2/layout/IconVerticalSolidList"/>
    <dgm:cxn modelId="{AC8A72CA-28D0-4161-B4AE-FDB973FFB9C5}" type="presParOf" srcId="{1700F827-FBCA-45CF-8382-B4D88F20F293}" destId="{96FC0698-4F82-490A-93EC-99ABE67FD74F}" srcOrd="1" destOrd="0" presId="urn:microsoft.com/office/officeart/2018/2/layout/IconVerticalSolidList"/>
    <dgm:cxn modelId="{D6CAF4D8-E80B-4473-8AE1-FC2624638C4C}" type="presParOf" srcId="{1700F827-FBCA-45CF-8382-B4D88F20F293}" destId="{A01BA4B6-0FB2-44CC-97D0-EFEC9F4AC909}" srcOrd="2" destOrd="0" presId="urn:microsoft.com/office/officeart/2018/2/layout/IconVerticalSolidList"/>
    <dgm:cxn modelId="{52D4F4BA-784C-433C-96A8-4C5819BB5DB7}" type="presParOf" srcId="{1700F827-FBCA-45CF-8382-B4D88F20F293}" destId="{4D2F8378-DBFA-4A20-8F61-C23489FB8230}" srcOrd="3" destOrd="0" presId="urn:microsoft.com/office/officeart/2018/2/layout/IconVerticalSolidList"/>
    <dgm:cxn modelId="{7A95ACB6-F1C9-43F1-90BB-8E45A5CE8EA8}" type="presParOf" srcId="{5445A426-9AD2-4155-9D30-43BD03E69652}" destId="{74E97170-B7EF-456D-B4BD-5EFDB9A4E9DD}" srcOrd="9" destOrd="0" presId="urn:microsoft.com/office/officeart/2018/2/layout/IconVerticalSolidList"/>
    <dgm:cxn modelId="{7E53F01B-E40C-434E-AF4E-36EDF17DCFC4}" type="presParOf" srcId="{5445A426-9AD2-4155-9D30-43BD03E69652}" destId="{EBE7B7FE-C8BD-4FC7-9EBE-EB90B1A90A51}" srcOrd="10" destOrd="0" presId="urn:microsoft.com/office/officeart/2018/2/layout/IconVerticalSolidList"/>
    <dgm:cxn modelId="{E5B2DD53-52A3-4DF6-B879-42BF7441193B}" type="presParOf" srcId="{EBE7B7FE-C8BD-4FC7-9EBE-EB90B1A90A51}" destId="{08885C4D-2D24-47ED-A95D-0CAFA851C733}" srcOrd="0" destOrd="0" presId="urn:microsoft.com/office/officeart/2018/2/layout/IconVerticalSolidList"/>
    <dgm:cxn modelId="{86DCF79C-DFE2-4388-89E8-74D73AB90420}" type="presParOf" srcId="{EBE7B7FE-C8BD-4FC7-9EBE-EB90B1A90A51}" destId="{AEE14994-3ACD-4E0F-8832-F1040058E5E4}" srcOrd="1" destOrd="0" presId="urn:microsoft.com/office/officeart/2018/2/layout/IconVerticalSolidList"/>
    <dgm:cxn modelId="{163A92BB-CC16-4670-B1B5-4AF8D4A835F2}" type="presParOf" srcId="{EBE7B7FE-C8BD-4FC7-9EBE-EB90B1A90A51}" destId="{FA0CEF19-41A5-43BB-B556-E4FB8D2012E6}" srcOrd="2" destOrd="0" presId="urn:microsoft.com/office/officeart/2018/2/layout/IconVerticalSolidList"/>
    <dgm:cxn modelId="{358DFB82-2D5B-4A8E-8392-4A5BAFDA2759}" type="presParOf" srcId="{EBE7B7FE-C8BD-4FC7-9EBE-EB90B1A90A51}" destId="{A0E68F25-DBD8-4BEE-BF96-19557FA5B2E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FF2C0F-C2D3-4D6A-9BEC-83713F3A0AC4}" type="doc">
      <dgm:prSet loTypeId="urn:microsoft.com/office/officeart/2005/8/layout/process4" loCatId="process" qsTypeId="urn:microsoft.com/office/officeart/2005/8/quickstyle/simple1" qsCatId="simple" csTypeId="urn:microsoft.com/office/officeart/2005/8/colors/accent2_2" csCatId="accent2"/>
      <dgm:spPr/>
      <dgm:t>
        <a:bodyPr/>
        <a:lstStyle/>
        <a:p>
          <a:endParaRPr lang="fr-FR"/>
        </a:p>
      </dgm:t>
    </dgm:pt>
    <dgm:pt modelId="{1C25FF53-54FC-48E5-BFF2-5B6A841845B3}">
      <dgm:prSet/>
      <dgm:spPr/>
      <dgm:t>
        <a:bodyPr/>
        <a:lstStyle/>
        <a:p>
          <a:r>
            <a:rPr lang="fr-FR" u="sng"/>
            <a:t>Tout au long de l ’année</a:t>
          </a:r>
          <a:r>
            <a:rPr lang="fr-FR"/>
            <a:t>: congés, sessions, travaux, interros, stages, dates personnelles, etc.</a:t>
          </a:r>
        </a:p>
      </dgm:t>
    </dgm:pt>
    <dgm:pt modelId="{972E2AC8-30AB-4B0C-84E2-CCD881D4AA85}" type="parTrans" cxnId="{25D72E2B-9A1C-44E3-A5A3-3A83FD3CD731}">
      <dgm:prSet/>
      <dgm:spPr/>
      <dgm:t>
        <a:bodyPr/>
        <a:lstStyle/>
        <a:p>
          <a:endParaRPr lang="fr-FR"/>
        </a:p>
      </dgm:t>
    </dgm:pt>
    <dgm:pt modelId="{C94875D7-34D3-4DF5-9FA8-D4A296587DEF}" type="sibTrans" cxnId="{25D72E2B-9A1C-44E3-A5A3-3A83FD3CD731}">
      <dgm:prSet/>
      <dgm:spPr/>
      <dgm:t>
        <a:bodyPr/>
        <a:lstStyle/>
        <a:p>
          <a:endParaRPr lang="fr-FR"/>
        </a:p>
      </dgm:t>
    </dgm:pt>
    <dgm:pt modelId="{EFE74ADE-F416-4F72-9A43-D94A959CA608}">
      <dgm:prSet/>
      <dgm:spPr/>
      <dgm:t>
        <a:bodyPr/>
        <a:lstStyle/>
        <a:p>
          <a:r>
            <a:rPr lang="fr-FR" u="sng"/>
            <a:t>Chaque mois</a:t>
          </a:r>
          <a:r>
            <a:rPr lang="fr-FR"/>
            <a:t>: travaux, interros, etc.</a:t>
          </a:r>
        </a:p>
      </dgm:t>
    </dgm:pt>
    <dgm:pt modelId="{7E78AB31-8B8F-4494-9D8C-8657F93BD2F8}" type="parTrans" cxnId="{3352028B-E0FD-48C7-85F4-939DAA5F26FA}">
      <dgm:prSet/>
      <dgm:spPr/>
      <dgm:t>
        <a:bodyPr/>
        <a:lstStyle/>
        <a:p>
          <a:endParaRPr lang="fr-FR"/>
        </a:p>
      </dgm:t>
    </dgm:pt>
    <dgm:pt modelId="{0CE0DD71-3947-40F9-8F44-2DC5382DCEBC}" type="sibTrans" cxnId="{3352028B-E0FD-48C7-85F4-939DAA5F26FA}">
      <dgm:prSet/>
      <dgm:spPr/>
      <dgm:t>
        <a:bodyPr/>
        <a:lstStyle/>
        <a:p>
          <a:endParaRPr lang="fr-FR"/>
        </a:p>
      </dgm:t>
    </dgm:pt>
    <dgm:pt modelId="{B3F61317-FD0A-46E4-8D53-05EB3E6AA626}">
      <dgm:prSet/>
      <dgm:spPr/>
      <dgm:t>
        <a:bodyPr/>
        <a:lstStyle/>
        <a:p>
          <a:r>
            <a:rPr lang="fr-FR" u="sng"/>
            <a:t>Chaque semaine</a:t>
          </a:r>
          <a:endParaRPr lang="fr-FR"/>
        </a:p>
      </dgm:t>
    </dgm:pt>
    <dgm:pt modelId="{FCC8F6BA-E9BA-4ED7-A974-B367D4F44290}" type="parTrans" cxnId="{8FD78934-C7A8-41D8-A4B2-5F0BD6A82F31}">
      <dgm:prSet/>
      <dgm:spPr/>
      <dgm:t>
        <a:bodyPr/>
        <a:lstStyle/>
        <a:p>
          <a:endParaRPr lang="fr-FR"/>
        </a:p>
      </dgm:t>
    </dgm:pt>
    <dgm:pt modelId="{A4F4CA8A-3430-47BA-8BF7-E19C5A1D7E29}" type="sibTrans" cxnId="{8FD78934-C7A8-41D8-A4B2-5F0BD6A82F31}">
      <dgm:prSet/>
      <dgm:spPr/>
      <dgm:t>
        <a:bodyPr/>
        <a:lstStyle/>
        <a:p>
          <a:endParaRPr lang="fr-FR"/>
        </a:p>
      </dgm:t>
    </dgm:pt>
    <dgm:pt modelId="{44B5657D-7383-409C-9518-1FAD4A14555C}" type="pres">
      <dgm:prSet presAssocID="{2EFF2C0F-C2D3-4D6A-9BEC-83713F3A0AC4}" presName="Name0" presStyleCnt="0">
        <dgm:presLayoutVars>
          <dgm:dir/>
          <dgm:animLvl val="lvl"/>
          <dgm:resizeHandles val="exact"/>
        </dgm:presLayoutVars>
      </dgm:prSet>
      <dgm:spPr/>
      <dgm:t>
        <a:bodyPr/>
        <a:lstStyle/>
        <a:p>
          <a:endParaRPr lang="fr-BE"/>
        </a:p>
      </dgm:t>
    </dgm:pt>
    <dgm:pt modelId="{1704F20C-9FAE-4C66-A331-7520B9554E4D}" type="pres">
      <dgm:prSet presAssocID="{B3F61317-FD0A-46E4-8D53-05EB3E6AA626}" presName="boxAndChildren" presStyleCnt="0"/>
      <dgm:spPr/>
    </dgm:pt>
    <dgm:pt modelId="{10925388-175F-4D2E-BD45-304A503301EE}" type="pres">
      <dgm:prSet presAssocID="{B3F61317-FD0A-46E4-8D53-05EB3E6AA626}" presName="parentTextBox" presStyleLbl="node1" presStyleIdx="0" presStyleCnt="3"/>
      <dgm:spPr/>
      <dgm:t>
        <a:bodyPr/>
        <a:lstStyle/>
        <a:p>
          <a:endParaRPr lang="fr-BE"/>
        </a:p>
      </dgm:t>
    </dgm:pt>
    <dgm:pt modelId="{11273CB4-6880-4836-A5A2-8A6ECDDDC3FC}" type="pres">
      <dgm:prSet presAssocID="{0CE0DD71-3947-40F9-8F44-2DC5382DCEBC}" presName="sp" presStyleCnt="0"/>
      <dgm:spPr/>
    </dgm:pt>
    <dgm:pt modelId="{0D785EF1-370B-40D6-A8B4-E7F678B61274}" type="pres">
      <dgm:prSet presAssocID="{EFE74ADE-F416-4F72-9A43-D94A959CA608}" presName="arrowAndChildren" presStyleCnt="0"/>
      <dgm:spPr/>
    </dgm:pt>
    <dgm:pt modelId="{2131EEDD-268C-4A9A-8C4A-7808D93FD187}" type="pres">
      <dgm:prSet presAssocID="{EFE74ADE-F416-4F72-9A43-D94A959CA608}" presName="parentTextArrow" presStyleLbl="node1" presStyleIdx="1" presStyleCnt="3"/>
      <dgm:spPr/>
      <dgm:t>
        <a:bodyPr/>
        <a:lstStyle/>
        <a:p>
          <a:endParaRPr lang="fr-BE"/>
        </a:p>
      </dgm:t>
    </dgm:pt>
    <dgm:pt modelId="{C34B0091-9C75-4208-8A36-41BAF7B7B196}" type="pres">
      <dgm:prSet presAssocID="{C94875D7-34D3-4DF5-9FA8-D4A296587DEF}" presName="sp" presStyleCnt="0"/>
      <dgm:spPr/>
    </dgm:pt>
    <dgm:pt modelId="{451CB1D5-BF89-466D-A78E-EECD9E79364F}" type="pres">
      <dgm:prSet presAssocID="{1C25FF53-54FC-48E5-BFF2-5B6A841845B3}" presName="arrowAndChildren" presStyleCnt="0"/>
      <dgm:spPr/>
    </dgm:pt>
    <dgm:pt modelId="{FC31E8E3-8462-4E69-B383-B5E417982F64}" type="pres">
      <dgm:prSet presAssocID="{1C25FF53-54FC-48E5-BFF2-5B6A841845B3}" presName="parentTextArrow" presStyleLbl="node1" presStyleIdx="2" presStyleCnt="3"/>
      <dgm:spPr/>
      <dgm:t>
        <a:bodyPr/>
        <a:lstStyle/>
        <a:p>
          <a:endParaRPr lang="fr-BE"/>
        </a:p>
      </dgm:t>
    </dgm:pt>
  </dgm:ptLst>
  <dgm:cxnLst>
    <dgm:cxn modelId="{E8B9937C-C0E4-4188-B537-BEED7EC075C2}" type="presOf" srcId="{B3F61317-FD0A-46E4-8D53-05EB3E6AA626}" destId="{10925388-175F-4D2E-BD45-304A503301EE}" srcOrd="0" destOrd="0" presId="urn:microsoft.com/office/officeart/2005/8/layout/process4"/>
    <dgm:cxn modelId="{8FD78934-C7A8-41D8-A4B2-5F0BD6A82F31}" srcId="{2EFF2C0F-C2D3-4D6A-9BEC-83713F3A0AC4}" destId="{B3F61317-FD0A-46E4-8D53-05EB3E6AA626}" srcOrd="2" destOrd="0" parTransId="{FCC8F6BA-E9BA-4ED7-A974-B367D4F44290}" sibTransId="{A4F4CA8A-3430-47BA-8BF7-E19C5A1D7E29}"/>
    <dgm:cxn modelId="{3352028B-E0FD-48C7-85F4-939DAA5F26FA}" srcId="{2EFF2C0F-C2D3-4D6A-9BEC-83713F3A0AC4}" destId="{EFE74ADE-F416-4F72-9A43-D94A959CA608}" srcOrd="1" destOrd="0" parTransId="{7E78AB31-8B8F-4494-9D8C-8657F93BD2F8}" sibTransId="{0CE0DD71-3947-40F9-8F44-2DC5382DCEBC}"/>
    <dgm:cxn modelId="{F651541B-161D-47A4-A560-16EBDAD8D821}" type="presOf" srcId="{1C25FF53-54FC-48E5-BFF2-5B6A841845B3}" destId="{FC31E8E3-8462-4E69-B383-B5E417982F64}" srcOrd="0" destOrd="0" presId="urn:microsoft.com/office/officeart/2005/8/layout/process4"/>
    <dgm:cxn modelId="{2C3F30B3-0A62-40ED-854C-AC8905DDB792}" type="presOf" srcId="{2EFF2C0F-C2D3-4D6A-9BEC-83713F3A0AC4}" destId="{44B5657D-7383-409C-9518-1FAD4A14555C}" srcOrd="0" destOrd="0" presId="urn:microsoft.com/office/officeart/2005/8/layout/process4"/>
    <dgm:cxn modelId="{69DBF7C0-5E3F-44A3-A418-9EC4C62999EA}" type="presOf" srcId="{EFE74ADE-F416-4F72-9A43-D94A959CA608}" destId="{2131EEDD-268C-4A9A-8C4A-7808D93FD187}" srcOrd="0" destOrd="0" presId="urn:microsoft.com/office/officeart/2005/8/layout/process4"/>
    <dgm:cxn modelId="{25D72E2B-9A1C-44E3-A5A3-3A83FD3CD731}" srcId="{2EFF2C0F-C2D3-4D6A-9BEC-83713F3A0AC4}" destId="{1C25FF53-54FC-48E5-BFF2-5B6A841845B3}" srcOrd="0" destOrd="0" parTransId="{972E2AC8-30AB-4B0C-84E2-CCD881D4AA85}" sibTransId="{C94875D7-34D3-4DF5-9FA8-D4A296587DEF}"/>
    <dgm:cxn modelId="{FE864C7B-746D-474D-8946-9FDDB8583049}" type="presParOf" srcId="{44B5657D-7383-409C-9518-1FAD4A14555C}" destId="{1704F20C-9FAE-4C66-A331-7520B9554E4D}" srcOrd="0" destOrd="0" presId="urn:microsoft.com/office/officeart/2005/8/layout/process4"/>
    <dgm:cxn modelId="{5E5CC924-AB1B-43B6-8ED5-8C2A600CA1F4}" type="presParOf" srcId="{1704F20C-9FAE-4C66-A331-7520B9554E4D}" destId="{10925388-175F-4D2E-BD45-304A503301EE}" srcOrd="0" destOrd="0" presId="urn:microsoft.com/office/officeart/2005/8/layout/process4"/>
    <dgm:cxn modelId="{44221F7E-1F1A-4892-895F-36A2CF40987F}" type="presParOf" srcId="{44B5657D-7383-409C-9518-1FAD4A14555C}" destId="{11273CB4-6880-4836-A5A2-8A6ECDDDC3FC}" srcOrd="1" destOrd="0" presId="urn:microsoft.com/office/officeart/2005/8/layout/process4"/>
    <dgm:cxn modelId="{A4E94AED-1FF5-4393-820F-B81DE8CD846A}" type="presParOf" srcId="{44B5657D-7383-409C-9518-1FAD4A14555C}" destId="{0D785EF1-370B-40D6-A8B4-E7F678B61274}" srcOrd="2" destOrd="0" presId="urn:microsoft.com/office/officeart/2005/8/layout/process4"/>
    <dgm:cxn modelId="{9479E5F7-DC20-4D83-87A3-7EFDC901C639}" type="presParOf" srcId="{0D785EF1-370B-40D6-A8B4-E7F678B61274}" destId="{2131EEDD-268C-4A9A-8C4A-7808D93FD187}" srcOrd="0" destOrd="0" presId="urn:microsoft.com/office/officeart/2005/8/layout/process4"/>
    <dgm:cxn modelId="{FE720AE3-FB05-4661-BFD8-B426FF005990}" type="presParOf" srcId="{44B5657D-7383-409C-9518-1FAD4A14555C}" destId="{C34B0091-9C75-4208-8A36-41BAF7B7B196}" srcOrd="3" destOrd="0" presId="urn:microsoft.com/office/officeart/2005/8/layout/process4"/>
    <dgm:cxn modelId="{7F6F4182-9CA9-40ED-8C8B-23B335017A08}" type="presParOf" srcId="{44B5657D-7383-409C-9518-1FAD4A14555C}" destId="{451CB1D5-BF89-466D-A78E-EECD9E79364F}" srcOrd="4" destOrd="0" presId="urn:microsoft.com/office/officeart/2005/8/layout/process4"/>
    <dgm:cxn modelId="{52C050E5-BAF6-4D57-A2CA-7B0984C22DE3}" type="presParOf" srcId="{451CB1D5-BF89-466D-A78E-EECD9E79364F}" destId="{FC31E8E3-8462-4E69-B383-B5E417982F6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0F313E-FB3B-45EB-908A-F48F425EB7DB}"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fr-FR"/>
        </a:p>
      </dgm:t>
    </dgm:pt>
    <dgm:pt modelId="{BE7CC34F-7875-46A1-9491-2CC0D4BCE903}">
      <dgm:prSet/>
      <dgm:spPr/>
      <dgm:t>
        <a:bodyPr/>
        <a:lstStyle/>
        <a:p>
          <a:r>
            <a:rPr lang="fr-BE" i="1"/>
            <a:t>Passer chaque cours en revue pour:</a:t>
          </a:r>
          <a:endParaRPr lang="fr-FR"/>
        </a:p>
      </dgm:t>
    </dgm:pt>
    <dgm:pt modelId="{0B71D896-1BAE-4111-9D32-DE12BC4B6BCA}" type="parTrans" cxnId="{2921E6C7-689A-4AF6-BF68-47BC2F3DD34D}">
      <dgm:prSet/>
      <dgm:spPr/>
      <dgm:t>
        <a:bodyPr/>
        <a:lstStyle/>
        <a:p>
          <a:endParaRPr lang="fr-FR"/>
        </a:p>
      </dgm:t>
    </dgm:pt>
    <dgm:pt modelId="{BD4B24EC-A99A-451D-BA85-7718E44D4573}" type="sibTrans" cxnId="{2921E6C7-689A-4AF6-BF68-47BC2F3DD34D}">
      <dgm:prSet/>
      <dgm:spPr/>
      <dgm:t>
        <a:bodyPr/>
        <a:lstStyle/>
        <a:p>
          <a:endParaRPr lang="fr-FR"/>
        </a:p>
      </dgm:t>
    </dgm:pt>
    <dgm:pt modelId="{40D1133C-1518-4A66-A910-8103509D10C4}">
      <dgm:prSet/>
      <dgm:spPr/>
      <dgm:t>
        <a:bodyPr/>
        <a:lstStyle/>
        <a:p>
          <a:r>
            <a:rPr lang="fr-BE"/>
            <a:t>Travaux à rendre, interros</a:t>
          </a:r>
          <a:endParaRPr lang="fr-FR"/>
        </a:p>
      </dgm:t>
    </dgm:pt>
    <dgm:pt modelId="{4E457C97-0630-4946-A1DC-C40E60DCB03E}" type="parTrans" cxnId="{A636EC75-C99B-4A26-BA63-D74F084638E1}">
      <dgm:prSet/>
      <dgm:spPr/>
      <dgm:t>
        <a:bodyPr/>
        <a:lstStyle/>
        <a:p>
          <a:endParaRPr lang="fr-FR"/>
        </a:p>
      </dgm:t>
    </dgm:pt>
    <dgm:pt modelId="{18041287-C2D3-4FDB-922B-30AB1304D4E3}" type="sibTrans" cxnId="{A636EC75-C99B-4A26-BA63-D74F084638E1}">
      <dgm:prSet/>
      <dgm:spPr/>
      <dgm:t>
        <a:bodyPr/>
        <a:lstStyle/>
        <a:p>
          <a:endParaRPr lang="fr-FR"/>
        </a:p>
      </dgm:t>
    </dgm:pt>
    <dgm:pt modelId="{51286728-199C-4D78-9D94-7D2F8E532B98}">
      <dgm:prSet/>
      <dgm:spPr/>
      <dgm:t>
        <a:bodyPr/>
        <a:lstStyle/>
        <a:p>
          <a:r>
            <a:rPr lang="fr-BE"/>
            <a:t>Travail régulier</a:t>
          </a:r>
          <a:endParaRPr lang="fr-FR"/>
        </a:p>
      </dgm:t>
    </dgm:pt>
    <dgm:pt modelId="{CFD30E47-4ED5-4E4E-AFB9-22111E94CCAC}" type="parTrans" cxnId="{F6F283CC-D174-4E93-9D1E-159583250FF2}">
      <dgm:prSet/>
      <dgm:spPr/>
      <dgm:t>
        <a:bodyPr/>
        <a:lstStyle/>
        <a:p>
          <a:endParaRPr lang="fr-FR"/>
        </a:p>
      </dgm:t>
    </dgm:pt>
    <dgm:pt modelId="{773C4DD5-4D53-426B-AC5D-0C849C0DFD6D}" type="sibTrans" cxnId="{F6F283CC-D174-4E93-9D1E-159583250FF2}">
      <dgm:prSet/>
      <dgm:spPr/>
      <dgm:t>
        <a:bodyPr/>
        <a:lstStyle/>
        <a:p>
          <a:endParaRPr lang="fr-FR"/>
        </a:p>
      </dgm:t>
    </dgm:pt>
    <dgm:pt modelId="{A95C5ECF-33BF-464C-9FDC-DEA1CB54957C}">
      <dgm:prSet/>
      <dgm:spPr/>
      <dgm:t>
        <a:bodyPr/>
        <a:lstStyle/>
        <a:p>
          <a:r>
            <a:rPr lang="fr-BE"/>
            <a:t>Compréhension </a:t>
          </a:r>
          <a:endParaRPr lang="fr-FR"/>
        </a:p>
      </dgm:t>
    </dgm:pt>
    <dgm:pt modelId="{8E5B9DFE-CF72-4563-AEAB-B87668BAFAC5}" type="parTrans" cxnId="{B77166E3-67F7-4E83-B72E-16D5F4D2921C}">
      <dgm:prSet/>
      <dgm:spPr/>
      <dgm:t>
        <a:bodyPr/>
        <a:lstStyle/>
        <a:p>
          <a:endParaRPr lang="fr-FR"/>
        </a:p>
      </dgm:t>
    </dgm:pt>
    <dgm:pt modelId="{58A0B5C4-9336-446F-A4E7-B6853850C217}" type="sibTrans" cxnId="{B77166E3-67F7-4E83-B72E-16D5F4D2921C}">
      <dgm:prSet/>
      <dgm:spPr/>
      <dgm:t>
        <a:bodyPr/>
        <a:lstStyle/>
        <a:p>
          <a:endParaRPr lang="fr-FR"/>
        </a:p>
      </dgm:t>
    </dgm:pt>
    <dgm:pt modelId="{F74BB6DF-9002-4BBE-A86D-906BE83E5660}">
      <dgm:prSet/>
      <dgm:spPr/>
      <dgm:t>
        <a:bodyPr/>
        <a:lstStyle/>
        <a:p>
          <a:r>
            <a:rPr lang="fr-BE"/>
            <a:t>Remise en ordre </a:t>
          </a:r>
          <a:endParaRPr lang="fr-FR"/>
        </a:p>
      </dgm:t>
    </dgm:pt>
    <dgm:pt modelId="{7FF8A94B-62AC-46FE-9781-59002B77B6BF}" type="parTrans" cxnId="{4C0608D8-BC4E-4E16-9A41-E3C0F6BD5878}">
      <dgm:prSet/>
      <dgm:spPr/>
      <dgm:t>
        <a:bodyPr/>
        <a:lstStyle/>
        <a:p>
          <a:endParaRPr lang="fr-FR"/>
        </a:p>
      </dgm:t>
    </dgm:pt>
    <dgm:pt modelId="{B38BE9A7-F9DB-41ED-9BD2-00244FF5AB89}" type="sibTrans" cxnId="{4C0608D8-BC4E-4E16-9A41-E3C0F6BD5878}">
      <dgm:prSet/>
      <dgm:spPr/>
      <dgm:t>
        <a:bodyPr/>
        <a:lstStyle/>
        <a:p>
          <a:endParaRPr lang="fr-FR"/>
        </a:p>
      </dgm:t>
    </dgm:pt>
    <dgm:pt modelId="{8AAD01F7-E01D-4327-B6B8-7B0300346F0B}">
      <dgm:prSet/>
      <dgm:spPr/>
      <dgm:t>
        <a:bodyPr/>
        <a:lstStyle/>
        <a:p>
          <a:r>
            <a:rPr lang="fr-BE"/>
            <a:t>Traitement de l’information , réalisation d’outils</a:t>
          </a:r>
          <a:endParaRPr lang="fr-FR"/>
        </a:p>
      </dgm:t>
    </dgm:pt>
    <dgm:pt modelId="{B306D13E-4629-4B04-9432-F6F5C1D152EC}" type="parTrans" cxnId="{EB84CF30-117A-4DF2-9C11-BFC724606298}">
      <dgm:prSet/>
      <dgm:spPr/>
      <dgm:t>
        <a:bodyPr/>
        <a:lstStyle/>
        <a:p>
          <a:endParaRPr lang="fr-FR"/>
        </a:p>
      </dgm:t>
    </dgm:pt>
    <dgm:pt modelId="{B7345A19-8D80-49FA-AA5B-1C1E9070A614}" type="sibTrans" cxnId="{EB84CF30-117A-4DF2-9C11-BFC724606298}">
      <dgm:prSet/>
      <dgm:spPr/>
      <dgm:t>
        <a:bodyPr/>
        <a:lstStyle/>
        <a:p>
          <a:endParaRPr lang="fr-FR"/>
        </a:p>
      </dgm:t>
    </dgm:pt>
    <dgm:pt modelId="{E999DAC4-ED4F-4C20-9430-79548F6DB4AC}">
      <dgm:prSet/>
      <dgm:spPr/>
      <dgm:t>
        <a:bodyPr/>
        <a:lstStyle/>
        <a:p>
          <a:r>
            <a:rPr lang="fr-BE"/>
            <a:t>Exercices</a:t>
          </a:r>
          <a:endParaRPr lang="fr-FR"/>
        </a:p>
      </dgm:t>
    </dgm:pt>
    <dgm:pt modelId="{E29A0164-986F-40CE-8147-BF55D1FBE721}" type="parTrans" cxnId="{D1AE5E13-71B5-4F08-95B2-5793284BA62E}">
      <dgm:prSet/>
      <dgm:spPr/>
      <dgm:t>
        <a:bodyPr/>
        <a:lstStyle/>
        <a:p>
          <a:endParaRPr lang="fr-FR"/>
        </a:p>
      </dgm:t>
    </dgm:pt>
    <dgm:pt modelId="{48C4B928-E7EF-4619-BD60-78363E30581B}" type="sibTrans" cxnId="{D1AE5E13-71B5-4F08-95B2-5793284BA62E}">
      <dgm:prSet/>
      <dgm:spPr/>
      <dgm:t>
        <a:bodyPr/>
        <a:lstStyle/>
        <a:p>
          <a:endParaRPr lang="fr-FR"/>
        </a:p>
      </dgm:t>
    </dgm:pt>
    <dgm:pt modelId="{3018F65C-F9E0-4C33-8989-FAD9C1544D81}">
      <dgm:prSet/>
      <dgm:spPr/>
      <dgm:t>
        <a:bodyPr/>
        <a:lstStyle/>
        <a:p>
          <a:r>
            <a:rPr lang="fr-BE"/>
            <a:t>Mémorisation</a:t>
          </a:r>
          <a:endParaRPr lang="fr-FR"/>
        </a:p>
      </dgm:t>
    </dgm:pt>
    <dgm:pt modelId="{E95E2E9E-9976-4184-84C5-652188CD0A98}" type="parTrans" cxnId="{55F1871C-9972-4783-B83C-A80E112B9676}">
      <dgm:prSet/>
      <dgm:spPr/>
      <dgm:t>
        <a:bodyPr/>
        <a:lstStyle/>
        <a:p>
          <a:endParaRPr lang="fr-FR"/>
        </a:p>
      </dgm:t>
    </dgm:pt>
    <dgm:pt modelId="{3F465388-964B-4B26-9C9C-7DA684EC5632}" type="sibTrans" cxnId="{55F1871C-9972-4783-B83C-A80E112B9676}">
      <dgm:prSet/>
      <dgm:spPr/>
      <dgm:t>
        <a:bodyPr/>
        <a:lstStyle/>
        <a:p>
          <a:endParaRPr lang="fr-FR"/>
        </a:p>
      </dgm:t>
    </dgm:pt>
    <dgm:pt modelId="{7B497B12-BE5E-44A5-9EBD-E38057B6DF80}">
      <dgm:prSet/>
      <dgm:spPr/>
      <dgm:t>
        <a:bodyPr/>
        <a:lstStyle/>
        <a:p>
          <a:r>
            <a:rPr lang="fr-BE"/>
            <a:t>etc</a:t>
          </a:r>
          <a:endParaRPr lang="fr-FR"/>
        </a:p>
      </dgm:t>
    </dgm:pt>
    <dgm:pt modelId="{459E601E-18EF-4943-985B-6AF5C2C10B53}" type="parTrans" cxnId="{F8253032-EE4A-43CE-833B-648B6A158E02}">
      <dgm:prSet/>
      <dgm:spPr/>
      <dgm:t>
        <a:bodyPr/>
        <a:lstStyle/>
        <a:p>
          <a:endParaRPr lang="fr-FR"/>
        </a:p>
      </dgm:t>
    </dgm:pt>
    <dgm:pt modelId="{484F846E-3542-4687-8F57-13FC7BB0FEED}" type="sibTrans" cxnId="{F8253032-EE4A-43CE-833B-648B6A158E02}">
      <dgm:prSet/>
      <dgm:spPr/>
      <dgm:t>
        <a:bodyPr/>
        <a:lstStyle/>
        <a:p>
          <a:endParaRPr lang="fr-FR"/>
        </a:p>
      </dgm:t>
    </dgm:pt>
    <dgm:pt modelId="{479805B2-B43A-4F05-BC0F-E31E257F3E94}" type="pres">
      <dgm:prSet presAssocID="{C40F313E-FB3B-45EB-908A-F48F425EB7DB}" presName="linear" presStyleCnt="0">
        <dgm:presLayoutVars>
          <dgm:dir/>
          <dgm:animLvl val="lvl"/>
          <dgm:resizeHandles val="exact"/>
        </dgm:presLayoutVars>
      </dgm:prSet>
      <dgm:spPr/>
      <dgm:t>
        <a:bodyPr/>
        <a:lstStyle/>
        <a:p>
          <a:endParaRPr lang="fr-BE"/>
        </a:p>
      </dgm:t>
    </dgm:pt>
    <dgm:pt modelId="{BA34AA48-8FCA-4D69-8FD1-CE50B63A894C}" type="pres">
      <dgm:prSet presAssocID="{BE7CC34F-7875-46A1-9491-2CC0D4BCE903}" presName="parentLin" presStyleCnt="0"/>
      <dgm:spPr/>
    </dgm:pt>
    <dgm:pt modelId="{AC554EAF-9FE8-48A4-A746-05002C0D67EC}" type="pres">
      <dgm:prSet presAssocID="{BE7CC34F-7875-46A1-9491-2CC0D4BCE903}" presName="parentLeftMargin" presStyleLbl="node1" presStyleIdx="0" presStyleCnt="3"/>
      <dgm:spPr/>
      <dgm:t>
        <a:bodyPr/>
        <a:lstStyle/>
        <a:p>
          <a:endParaRPr lang="fr-BE"/>
        </a:p>
      </dgm:t>
    </dgm:pt>
    <dgm:pt modelId="{851B2CE3-AFF3-4524-8FDB-C2136E918357}" type="pres">
      <dgm:prSet presAssocID="{BE7CC34F-7875-46A1-9491-2CC0D4BCE903}" presName="parentText" presStyleLbl="node1" presStyleIdx="0" presStyleCnt="3">
        <dgm:presLayoutVars>
          <dgm:chMax val="0"/>
          <dgm:bulletEnabled val="1"/>
        </dgm:presLayoutVars>
      </dgm:prSet>
      <dgm:spPr/>
      <dgm:t>
        <a:bodyPr/>
        <a:lstStyle/>
        <a:p>
          <a:endParaRPr lang="fr-BE"/>
        </a:p>
      </dgm:t>
    </dgm:pt>
    <dgm:pt modelId="{1BF365BF-3231-4347-BD90-1F9DC381BBF4}" type="pres">
      <dgm:prSet presAssocID="{BE7CC34F-7875-46A1-9491-2CC0D4BCE903}" presName="negativeSpace" presStyleCnt="0"/>
      <dgm:spPr/>
    </dgm:pt>
    <dgm:pt modelId="{1E420306-B2E4-42CA-839E-735F2D1A3DC3}" type="pres">
      <dgm:prSet presAssocID="{BE7CC34F-7875-46A1-9491-2CC0D4BCE903}" presName="childText" presStyleLbl="conFgAcc1" presStyleIdx="0" presStyleCnt="3">
        <dgm:presLayoutVars>
          <dgm:bulletEnabled val="1"/>
        </dgm:presLayoutVars>
      </dgm:prSet>
      <dgm:spPr/>
    </dgm:pt>
    <dgm:pt modelId="{42DA47BC-C016-491F-ABDE-C747935C1453}" type="pres">
      <dgm:prSet presAssocID="{BD4B24EC-A99A-451D-BA85-7718E44D4573}" presName="spaceBetweenRectangles" presStyleCnt="0"/>
      <dgm:spPr/>
    </dgm:pt>
    <dgm:pt modelId="{35619CFB-FF58-4D0B-BF8F-10F06B7788F4}" type="pres">
      <dgm:prSet presAssocID="{40D1133C-1518-4A66-A910-8103509D10C4}" presName="parentLin" presStyleCnt="0"/>
      <dgm:spPr/>
    </dgm:pt>
    <dgm:pt modelId="{91940C83-2E65-4C91-A201-C4B22F20A6FC}" type="pres">
      <dgm:prSet presAssocID="{40D1133C-1518-4A66-A910-8103509D10C4}" presName="parentLeftMargin" presStyleLbl="node1" presStyleIdx="0" presStyleCnt="3"/>
      <dgm:spPr/>
      <dgm:t>
        <a:bodyPr/>
        <a:lstStyle/>
        <a:p>
          <a:endParaRPr lang="fr-BE"/>
        </a:p>
      </dgm:t>
    </dgm:pt>
    <dgm:pt modelId="{8A9F99D5-290F-4650-A535-799F6D500E9F}" type="pres">
      <dgm:prSet presAssocID="{40D1133C-1518-4A66-A910-8103509D10C4}" presName="parentText" presStyleLbl="node1" presStyleIdx="1" presStyleCnt="3">
        <dgm:presLayoutVars>
          <dgm:chMax val="0"/>
          <dgm:bulletEnabled val="1"/>
        </dgm:presLayoutVars>
      </dgm:prSet>
      <dgm:spPr/>
      <dgm:t>
        <a:bodyPr/>
        <a:lstStyle/>
        <a:p>
          <a:endParaRPr lang="fr-BE"/>
        </a:p>
      </dgm:t>
    </dgm:pt>
    <dgm:pt modelId="{787C3B58-7459-47DE-B965-A0B40FC45997}" type="pres">
      <dgm:prSet presAssocID="{40D1133C-1518-4A66-A910-8103509D10C4}" presName="negativeSpace" presStyleCnt="0"/>
      <dgm:spPr/>
    </dgm:pt>
    <dgm:pt modelId="{87DD1FA8-B928-4D31-8FBD-100B34BB210E}" type="pres">
      <dgm:prSet presAssocID="{40D1133C-1518-4A66-A910-8103509D10C4}" presName="childText" presStyleLbl="conFgAcc1" presStyleIdx="1" presStyleCnt="3">
        <dgm:presLayoutVars>
          <dgm:bulletEnabled val="1"/>
        </dgm:presLayoutVars>
      </dgm:prSet>
      <dgm:spPr/>
    </dgm:pt>
    <dgm:pt modelId="{1C6F92E8-6FBA-4B19-9E96-271743446C98}" type="pres">
      <dgm:prSet presAssocID="{18041287-C2D3-4FDB-922B-30AB1304D4E3}" presName="spaceBetweenRectangles" presStyleCnt="0"/>
      <dgm:spPr/>
    </dgm:pt>
    <dgm:pt modelId="{A8AA44CA-3B0D-4940-87B0-1D617AF6C17F}" type="pres">
      <dgm:prSet presAssocID="{51286728-199C-4D78-9D94-7D2F8E532B98}" presName="parentLin" presStyleCnt="0"/>
      <dgm:spPr/>
    </dgm:pt>
    <dgm:pt modelId="{617D8E56-ABE8-4C35-B64B-7D2AD933FAFB}" type="pres">
      <dgm:prSet presAssocID="{51286728-199C-4D78-9D94-7D2F8E532B98}" presName="parentLeftMargin" presStyleLbl="node1" presStyleIdx="1" presStyleCnt="3"/>
      <dgm:spPr/>
      <dgm:t>
        <a:bodyPr/>
        <a:lstStyle/>
        <a:p>
          <a:endParaRPr lang="fr-BE"/>
        </a:p>
      </dgm:t>
    </dgm:pt>
    <dgm:pt modelId="{F0E2DD87-1E5F-4EF2-B650-1D928A58CAE9}" type="pres">
      <dgm:prSet presAssocID="{51286728-199C-4D78-9D94-7D2F8E532B98}" presName="parentText" presStyleLbl="node1" presStyleIdx="2" presStyleCnt="3">
        <dgm:presLayoutVars>
          <dgm:chMax val="0"/>
          <dgm:bulletEnabled val="1"/>
        </dgm:presLayoutVars>
      </dgm:prSet>
      <dgm:spPr/>
      <dgm:t>
        <a:bodyPr/>
        <a:lstStyle/>
        <a:p>
          <a:endParaRPr lang="fr-BE"/>
        </a:p>
      </dgm:t>
    </dgm:pt>
    <dgm:pt modelId="{0AC99432-04EA-4029-83A5-71B0510B5BF8}" type="pres">
      <dgm:prSet presAssocID="{51286728-199C-4D78-9D94-7D2F8E532B98}" presName="negativeSpace" presStyleCnt="0"/>
      <dgm:spPr/>
    </dgm:pt>
    <dgm:pt modelId="{889FF927-1BB9-424D-BBB0-B9475224BCB2}" type="pres">
      <dgm:prSet presAssocID="{51286728-199C-4D78-9D94-7D2F8E532B98}" presName="childText" presStyleLbl="conFgAcc1" presStyleIdx="2" presStyleCnt="3">
        <dgm:presLayoutVars>
          <dgm:bulletEnabled val="1"/>
        </dgm:presLayoutVars>
      </dgm:prSet>
      <dgm:spPr/>
      <dgm:t>
        <a:bodyPr/>
        <a:lstStyle/>
        <a:p>
          <a:endParaRPr lang="fr-BE"/>
        </a:p>
      </dgm:t>
    </dgm:pt>
  </dgm:ptLst>
  <dgm:cxnLst>
    <dgm:cxn modelId="{B77166E3-67F7-4E83-B72E-16D5F4D2921C}" srcId="{51286728-199C-4D78-9D94-7D2F8E532B98}" destId="{A95C5ECF-33BF-464C-9FDC-DEA1CB54957C}" srcOrd="0" destOrd="0" parTransId="{8E5B9DFE-CF72-4563-AEAB-B87668BAFAC5}" sibTransId="{58A0B5C4-9336-446F-A4E7-B6853850C217}"/>
    <dgm:cxn modelId="{EB84CF30-117A-4DF2-9C11-BFC724606298}" srcId="{51286728-199C-4D78-9D94-7D2F8E532B98}" destId="{8AAD01F7-E01D-4327-B6B8-7B0300346F0B}" srcOrd="2" destOrd="0" parTransId="{B306D13E-4629-4B04-9432-F6F5C1D152EC}" sibTransId="{B7345A19-8D80-49FA-AA5B-1C1E9070A614}"/>
    <dgm:cxn modelId="{4C0608D8-BC4E-4E16-9A41-E3C0F6BD5878}" srcId="{51286728-199C-4D78-9D94-7D2F8E532B98}" destId="{F74BB6DF-9002-4BBE-A86D-906BE83E5660}" srcOrd="1" destOrd="0" parTransId="{7FF8A94B-62AC-46FE-9781-59002B77B6BF}" sibTransId="{B38BE9A7-F9DB-41ED-9BD2-00244FF5AB89}"/>
    <dgm:cxn modelId="{FDC93555-17BF-46D1-8BB7-B2C691C23252}" type="presOf" srcId="{8AAD01F7-E01D-4327-B6B8-7B0300346F0B}" destId="{889FF927-1BB9-424D-BBB0-B9475224BCB2}" srcOrd="0" destOrd="2" presId="urn:microsoft.com/office/officeart/2005/8/layout/list1"/>
    <dgm:cxn modelId="{658AB33D-ABC0-4A81-B799-EAA5D6DAF73C}" type="presOf" srcId="{E999DAC4-ED4F-4C20-9430-79548F6DB4AC}" destId="{889FF927-1BB9-424D-BBB0-B9475224BCB2}" srcOrd="0" destOrd="3" presId="urn:microsoft.com/office/officeart/2005/8/layout/list1"/>
    <dgm:cxn modelId="{F8253032-EE4A-43CE-833B-648B6A158E02}" srcId="{51286728-199C-4D78-9D94-7D2F8E532B98}" destId="{7B497B12-BE5E-44A5-9EBD-E38057B6DF80}" srcOrd="5" destOrd="0" parTransId="{459E601E-18EF-4943-985B-6AF5C2C10B53}" sibTransId="{484F846E-3542-4687-8F57-13FC7BB0FEED}"/>
    <dgm:cxn modelId="{F6B441BC-0FA9-4B25-9BA5-994F89B89CF4}" type="presOf" srcId="{C40F313E-FB3B-45EB-908A-F48F425EB7DB}" destId="{479805B2-B43A-4F05-BC0F-E31E257F3E94}" srcOrd="0" destOrd="0" presId="urn:microsoft.com/office/officeart/2005/8/layout/list1"/>
    <dgm:cxn modelId="{D1AE5E13-71B5-4F08-95B2-5793284BA62E}" srcId="{51286728-199C-4D78-9D94-7D2F8E532B98}" destId="{E999DAC4-ED4F-4C20-9430-79548F6DB4AC}" srcOrd="3" destOrd="0" parTransId="{E29A0164-986F-40CE-8147-BF55D1FBE721}" sibTransId="{48C4B928-E7EF-4619-BD60-78363E30581B}"/>
    <dgm:cxn modelId="{2921E6C7-689A-4AF6-BF68-47BC2F3DD34D}" srcId="{C40F313E-FB3B-45EB-908A-F48F425EB7DB}" destId="{BE7CC34F-7875-46A1-9491-2CC0D4BCE903}" srcOrd="0" destOrd="0" parTransId="{0B71D896-1BAE-4111-9D32-DE12BC4B6BCA}" sibTransId="{BD4B24EC-A99A-451D-BA85-7718E44D4573}"/>
    <dgm:cxn modelId="{F6F283CC-D174-4E93-9D1E-159583250FF2}" srcId="{C40F313E-FB3B-45EB-908A-F48F425EB7DB}" destId="{51286728-199C-4D78-9D94-7D2F8E532B98}" srcOrd="2" destOrd="0" parTransId="{CFD30E47-4ED5-4E4E-AFB9-22111E94CCAC}" sibTransId="{773C4DD5-4D53-426B-AC5D-0C849C0DFD6D}"/>
    <dgm:cxn modelId="{E01385ED-8640-4722-B707-F6E389F3977A}" type="presOf" srcId="{3018F65C-F9E0-4C33-8989-FAD9C1544D81}" destId="{889FF927-1BB9-424D-BBB0-B9475224BCB2}" srcOrd="0" destOrd="4" presId="urn:microsoft.com/office/officeart/2005/8/layout/list1"/>
    <dgm:cxn modelId="{10889E09-B002-46ED-9868-466AFED6D094}" type="presOf" srcId="{F74BB6DF-9002-4BBE-A86D-906BE83E5660}" destId="{889FF927-1BB9-424D-BBB0-B9475224BCB2}" srcOrd="0" destOrd="1" presId="urn:microsoft.com/office/officeart/2005/8/layout/list1"/>
    <dgm:cxn modelId="{035C2BF2-7086-4AAB-BCAF-39E955DBE7E0}" type="presOf" srcId="{A95C5ECF-33BF-464C-9FDC-DEA1CB54957C}" destId="{889FF927-1BB9-424D-BBB0-B9475224BCB2}" srcOrd="0" destOrd="0" presId="urn:microsoft.com/office/officeart/2005/8/layout/list1"/>
    <dgm:cxn modelId="{5BE7B090-55FB-4828-8A47-A690949B7980}" type="presOf" srcId="{40D1133C-1518-4A66-A910-8103509D10C4}" destId="{91940C83-2E65-4C91-A201-C4B22F20A6FC}" srcOrd="0" destOrd="0" presId="urn:microsoft.com/office/officeart/2005/8/layout/list1"/>
    <dgm:cxn modelId="{D458B364-8D34-4343-8270-685D9D32D3CC}" type="presOf" srcId="{7B497B12-BE5E-44A5-9EBD-E38057B6DF80}" destId="{889FF927-1BB9-424D-BBB0-B9475224BCB2}" srcOrd="0" destOrd="5" presId="urn:microsoft.com/office/officeart/2005/8/layout/list1"/>
    <dgm:cxn modelId="{43DAEA7A-D6EC-4973-8D67-3BE02A778E84}" type="presOf" srcId="{51286728-199C-4D78-9D94-7D2F8E532B98}" destId="{F0E2DD87-1E5F-4EF2-B650-1D928A58CAE9}" srcOrd="1" destOrd="0" presId="urn:microsoft.com/office/officeart/2005/8/layout/list1"/>
    <dgm:cxn modelId="{8BECDBD2-A7FA-483A-A6F0-E9F331D8C8F0}" type="presOf" srcId="{BE7CC34F-7875-46A1-9491-2CC0D4BCE903}" destId="{AC554EAF-9FE8-48A4-A746-05002C0D67EC}" srcOrd="0" destOrd="0" presId="urn:microsoft.com/office/officeart/2005/8/layout/list1"/>
    <dgm:cxn modelId="{5579BE5F-36A6-47C8-9956-4FDBB5CD0BCE}" type="presOf" srcId="{40D1133C-1518-4A66-A910-8103509D10C4}" destId="{8A9F99D5-290F-4650-A535-799F6D500E9F}" srcOrd="1" destOrd="0" presId="urn:microsoft.com/office/officeart/2005/8/layout/list1"/>
    <dgm:cxn modelId="{A636EC75-C99B-4A26-BA63-D74F084638E1}" srcId="{C40F313E-FB3B-45EB-908A-F48F425EB7DB}" destId="{40D1133C-1518-4A66-A910-8103509D10C4}" srcOrd="1" destOrd="0" parTransId="{4E457C97-0630-4946-A1DC-C40E60DCB03E}" sibTransId="{18041287-C2D3-4FDB-922B-30AB1304D4E3}"/>
    <dgm:cxn modelId="{00C75D4A-8BA3-4515-A9A5-54D86115587F}" type="presOf" srcId="{BE7CC34F-7875-46A1-9491-2CC0D4BCE903}" destId="{851B2CE3-AFF3-4524-8FDB-C2136E918357}" srcOrd="1" destOrd="0" presId="urn:microsoft.com/office/officeart/2005/8/layout/list1"/>
    <dgm:cxn modelId="{83FAA39B-9B1D-4722-BC86-150BD66A10EB}" type="presOf" srcId="{51286728-199C-4D78-9D94-7D2F8E532B98}" destId="{617D8E56-ABE8-4C35-B64B-7D2AD933FAFB}" srcOrd="0" destOrd="0" presId="urn:microsoft.com/office/officeart/2005/8/layout/list1"/>
    <dgm:cxn modelId="{55F1871C-9972-4783-B83C-A80E112B9676}" srcId="{51286728-199C-4D78-9D94-7D2F8E532B98}" destId="{3018F65C-F9E0-4C33-8989-FAD9C1544D81}" srcOrd="4" destOrd="0" parTransId="{E95E2E9E-9976-4184-84C5-652188CD0A98}" sibTransId="{3F465388-964B-4B26-9C9C-7DA684EC5632}"/>
    <dgm:cxn modelId="{A165D72D-4186-494E-BF00-34F741F2D7C1}" type="presParOf" srcId="{479805B2-B43A-4F05-BC0F-E31E257F3E94}" destId="{BA34AA48-8FCA-4D69-8FD1-CE50B63A894C}" srcOrd="0" destOrd="0" presId="urn:microsoft.com/office/officeart/2005/8/layout/list1"/>
    <dgm:cxn modelId="{F6D862E5-8FE1-47D7-9869-3CCBC85426F4}" type="presParOf" srcId="{BA34AA48-8FCA-4D69-8FD1-CE50B63A894C}" destId="{AC554EAF-9FE8-48A4-A746-05002C0D67EC}" srcOrd="0" destOrd="0" presId="urn:microsoft.com/office/officeart/2005/8/layout/list1"/>
    <dgm:cxn modelId="{24F38BE4-6214-407F-8829-8B6184891B82}" type="presParOf" srcId="{BA34AA48-8FCA-4D69-8FD1-CE50B63A894C}" destId="{851B2CE3-AFF3-4524-8FDB-C2136E918357}" srcOrd="1" destOrd="0" presId="urn:microsoft.com/office/officeart/2005/8/layout/list1"/>
    <dgm:cxn modelId="{BAF41BD1-DAC3-420D-9A81-211FEE756F9F}" type="presParOf" srcId="{479805B2-B43A-4F05-BC0F-E31E257F3E94}" destId="{1BF365BF-3231-4347-BD90-1F9DC381BBF4}" srcOrd="1" destOrd="0" presId="urn:microsoft.com/office/officeart/2005/8/layout/list1"/>
    <dgm:cxn modelId="{7B3D9C13-0175-405B-8B6E-FA9984442333}" type="presParOf" srcId="{479805B2-B43A-4F05-BC0F-E31E257F3E94}" destId="{1E420306-B2E4-42CA-839E-735F2D1A3DC3}" srcOrd="2" destOrd="0" presId="urn:microsoft.com/office/officeart/2005/8/layout/list1"/>
    <dgm:cxn modelId="{2CB1AA27-6F80-459E-81E8-7416E6A3A969}" type="presParOf" srcId="{479805B2-B43A-4F05-BC0F-E31E257F3E94}" destId="{42DA47BC-C016-491F-ABDE-C747935C1453}" srcOrd="3" destOrd="0" presId="urn:microsoft.com/office/officeart/2005/8/layout/list1"/>
    <dgm:cxn modelId="{F770FE1C-2BCD-44A6-A928-66AB62911546}" type="presParOf" srcId="{479805B2-B43A-4F05-BC0F-E31E257F3E94}" destId="{35619CFB-FF58-4D0B-BF8F-10F06B7788F4}" srcOrd="4" destOrd="0" presId="urn:microsoft.com/office/officeart/2005/8/layout/list1"/>
    <dgm:cxn modelId="{13E7BA0E-0FD6-4649-86BF-3CCE82610AAC}" type="presParOf" srcId="{35619CFB-FF58-4D0B-BF8F-10F06B7788F4}" destId="{91940C83-2E65-4C91-A201-C4B22F20A6FC}" srcOrd="0" destOrd="0" presId="urn:microsoft.com/office/officeart/2005/8/layout/list1"/>
    <dgm:cxn modelId="{8174B5A0-225C-409B-8908-A9B6175D8594}" type="presParOf" srcId="{35619CFB-FF58-4D0B-BF8F-10F06B7788F4}" destId="{8A9F99D5-290F-4650-A535-799F6D500E9F}" srcOrd="1" destOrd="0" presId="urn:microsoft.com/office/officeart/2005/8/layout/list1"/>
    <dgm:cxn modelId="{A2C99FDD-6AA8-41C8-A3D3-B3A8EFB9A760}" type="presParOf" srcId="{479805B2-B43A-4F05-BC0F-E31E257F3E94}" destId="{787C3B58-7459-47DE-B965-A0B40FC45997}" srcOrd="5" destOrd="0" presId="urn:microsoft.com/office/officeart/2005/8/layout/list1"/>
    <dgm:cxn modelId="{07F9C318-9290-4028-B37A-9C37D5DC87DE}" type="presParOf" srcId="{479805B2-B43A-4F05-BC0F-E31E257F3E94}" destId="{87DD1FA8-B928-4D31-8FBD-100B34BB210E}" srcOrd="6" destOrd="0" presId="urn:microsoft.com/office/officeart/2005/8/layout/list1"/>
    <dgm:cxn modelId="{891DD928-A31D-4FE5-B46B-C18FD6A26494}" type="presParOf" srcId="{479805B2-B43A-4F05-BC0F-E31E257F3E94}" destId="{1C6F92E8-6FBA-4B19-9E96-271743446C98}" srcOrd="7" destOrd="0" presId="urn:microsoft.com/office/officeart/2005/8/layout/list1"/>
    <dgm:cxn modelId="{DF3EC25F-EC5B-48EC-A7FE-2EB44050DF29}" type="presParOf" srcId="{479805B2-B43A-4F05-BC0F-E31E257F3E94}" destId="{A8AA44CA-3B0D-4940-87B0-1D617AF6C17F}" srcOrd="8" destOrd="0" presId="urn:microsoft.com/office/officeart/2005/8/layout/list1"/>
    <dgm:cxn modelId="{C0999C58-6975-4B43-9C19-06D8F65C1287}" type="presParOf" srcId="{A8AA44CA-3B0D-4940-87B0-1D617AF6C17F}" destId="{617D8E56-ABE8-4C35-B64B-7D2AD933FAFB}" srcOrd="0" destOrd="0" presId="urn:microsoft.com/office/officeart/2005/8/layout/list1"/>
    <dgm:cxn modelId="{F60F515D-9E81-4C93-B3AB-AE5B381E0388}" type="presParOf" srcId="{A8AA44CA-3B0D-4940-87B0-1D617AF6C17F}" destId="{F0E2DD87-1E5F-4EF2-B650-1D928A58CAE9}" srcOrd="1" destOrd="0" presId="urn:microsoft.com/office/officeart/2005/8/layout/list1"/>
    <dgm:cxn modelId="{0B999955-0868-4A7D-920A-EFE99F6C2B87}" type="presParOf" srcId="{479805B2-B43A-4F05-BC0F-E31E257F3E94}" destId="{0AC99432-04EA-4029-83A5-71B0510B5BF8}" srcOrd="9" destOrd="0" presId="urn:microsoft.com/office/officeart/2005/8/layout/list1"/>
    <dgm:cxn modelId="{17744170-1727-4D87-9645-71743AD890C9}" type="presParOf" srcId="{479805B2-B43A-4F05-BC0F-E31E257F3E94}" destId="{889FF927-1BB9-424D-BBB0-B9475224BCB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37F74FF-FC3B-4C74-8C98-82259C6EB69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fr-FR"/>
        </a:p>
      </dgm:t>
    </dgm:pt>
    <dgm:pt modelId="{4EC32474-590E-4A2D-B1CF-FB63A1745901}">
      <dgm:prSet/>
      <dgm:spPr/>
      <dgm:t>
        <a:bodyPr/>
        <a:lstStyle/>
        <a:p>
          <a:pPr>
            <a:lnSpc>
              <a:spcPct val="100000"/>
            </a:lnSpc>
          </a:pPr>
          <a:r>
            <a:rPr lang="fr-BE" dirty="0" smtClean="0"/>
            <a:t>Plus facile pour </a:t>
          </a:r>
          <a:r>
            <a:rPr lang="fr-BE" dirty="0"/>
            <a:t>exercices et remise en ordre</a:t>
          </a:r>
          <a:endParaRPr lang="fr-FR" dirty="0"/>
        </a:p>
      </dgm:t>
    </dgm:pt>
    <dgm:pt modelId="{09AEEAD7-2F05-427A-8CA0-BE084D5FECCF}" type="parTrans" cxnId="{35D51151-1CFC-4D62-80B0-72D1D87FAEF5}">
      <dgm:prSet/>
      <dgm:spPr/>
      <dgm:t>
        <a:bodyPr/>
        <a:lstStyle/>
        <a:p>
          <a:endParaRPr lang="fr-FR"/>
        </a:p>
      </dgm:t>
    </dgm:pt>
    <dgm:pt modelId="{A4F7C819-ECB7-4109-A7E8-2A13414D1680}" type="sibTrans" cxnId="{35D51151-1CFC-4D62-80B0-72D1D87FAEF5}">
      <dgm:prSet/>
      <dgm:spPr/>
      <dgm:t>
        <a:bodyPr/>
        <a:lstStyle/>
        <a:p>
          <a:endParaRPr lang="fr-FR"/>
        </a:p>
      </dgm:t>
    </dgm:pt>
    <dgm:pt modelId="{8455F70D-1061-4013-9043-A870169D789D}">
      <dgm:prSet/>
      <dgm:spPr/>
      <dgm:t>
        <a:bodyPr/>
        <a:lstStyle/>
        <a:p>
          <a:pPr>
            <a:lnSpc>
              <a:spcPct val="100000"/>
            </a:lnSpc>
          </a:pPr>
          <a:r>
            <a:rPr lang="fr-BE" dirty="0"/>
            <a:t>Plus difficile pour les travaux et les </a:t>
          </a:r>
          <a:r>
            <a:rPr lang="fr-BE" dirty="0">
              <a:latin typeface="Calibri Light" panose="020F0302020204030204"/>
            </a:rPr>
            <a:t>différentes démarches d'étude </a:t>
          </a:r>
          <a:endParaRPr lang="fr-FR" dirty="0"/>
        </a:p>
      </dgm:t>
    </dgm:pt>
    <dgm:pt modelId="{F17E1966-3C9E-4405-834C-7162A7764AE3}" type="parTrans" cxnId="{4C3F3740-45DC-43E9-9293-CE5928F74208}">
      <dgm:prSet/>
      <dgm:spPr/>
      <dgm:t>
        <a:bodyPr/>
        <a:lstStyle/>
        <a:p>
          <a:endParaRPr lang="fr-FR"/>
        </a:p>
      </dgm:t>
    </dgm:pt>
    <dgm:pt modelId="{C443EDE2-1B4A-4D27-8091-13F96DF8F9A2}" type="sibTrans" cxnId="{4C3F3740-45DC-43E9-9293-CE5928F74208}">
      <dgm:prSet/>
      <dgm:spPr/>
      <dgm:t>
        <a:bodyPr/>
        <a:lstStyle/>
        <a:p>
          <a:endParaRPr lang="fr-FR"/>
        </a:p>
      </dgm:t>
    </dgm:pt>
    <dgm:pt modelId="{39089AA7-2972-41B9-9035-3B753F8619BF}">
      <dgm:prSet/>
      <dgm:spPr/>
      <dgm:t>
        <a:bodyPr/>
        <a:lstStyle/>
        <a:p>
          <a:pPr>
            <a:lnSpc>
              <a:spcPct val="100000"/>
            </a:lnSpc>
          </a:pPr>
          <a:r>
            <a:rPr lang="fr-BE">
              <a:sym typeface="Wingdings" panose="05000000000000000000" pitchFamily="2" charset="2"/>
            </a:rPr>
            <a:t></a:t>
          </a:r>
          <a:r>
            <a:rPr lang="fr-BE"/>
            <a:t> diviser en petites parties</a:t>
          </a:r>
          <a:r>
            <a:rPr lang="fr-BE">
              <a:latin typeface="Calibri Light" panose="020F0302020204030204"/>
            </a:rPr>
            <a:t> : </a:t>
          </a:r>
          <a:endParaRPr lang="fr-FR"/>
        </a:p>
      </dgm:t>
    </dgm:pt>
    <dgm:pt modelId="{1476F705-09F0-4CB6-893F-BCF91C13FE07}" type="parTrans" cxnId="{EEDF2445-6EB9-4EE8-BD03-C33820896091}">
      <dgm:prSet/>
      <dgm:spPr/>
      <dgm:t>
        <a:bodyPr/>
        <a:lstStyle/>
        <a:p>
          <a:endParaRPr lang="fr-FR"/>
        </a:p>
      </dgm:t>
    </dgm:pt>
    <dgm:pt modelId="{D03F0964-28A9-4CB8-9559-DE722319DCDC}" type="sibTrans" cxnId="{EEDF2445-6EB9-4EE8-BD03-C33820896091}">
      <dgm:prSet/>
      <dgm:spPr/>
      <dgm:t>
        <a:bodyPr/>
        <a:lstStyle/>
        <a:p>
          <a:endParaRPr lang="fr-FR"/>
        </a:p>
      </dgm:t>
    </dgm:pt>
    <dgm:pt modelId="{859FE6F7-9804-4206-ACF4-D90CB79E24FC}">
      <dgm:prSet phldr="0"/>
      <dgm:spPr/>
      <dgm:t>
        <a:bodyPr/>
        <a:lstStyle/>
        <a:p>
          <a:pPr>
            <a:lnSpc>
              <a:spcPct val="100000"/>
            </a:lnSpc>
          </a:pPr>
          <a:r>
            <a:rPr lang="fr-BE" dirty="0">
              <a:latin typeface="Calibri Light" panose="020F0302020204030204"/>
            </a:rPr>
            <a:t>Lecture panoramique</a:t>
          </a:r>
        </a:p>
      </dgm:t>
    </dgm:pt>
    <dgm:pt modelId="{606A04CE-6FCE-4F90-9355-7E87E50F94B1}" type="parTrans" cxnId="{3BC3027B-3A87-4F21-BF0C-81CAA56CF3BF}">
      <dgm:prSet/>
      <dgm:spPr/>
      <dgm:t>
        <a:bodyPr/>
        <a:lstStyle/>
        <a:p>
          <a:endParaRPr lang="fr-BE"/>
        </a:p>
      </dgm:t>
    </dgm:pt>
    <dgm:pt modelId="{E20CB2CA-413C-4621-8E04-38439181327D}" type="sibTrans" cxnId="{3BC3027B-3A87-4F21-BF0C-81CAA56CF3BF}">
      <dgm:prSet/>
      <dgm:spPr/>
      <dgm:t>
        <a:bodyPr/>
        <a:lstStyle/>
        <a:p>
          <a:endParaRPr lang="fr-BE"/>
        </a:p>
      </dgm:t>
    </dgm:pt>
    <dgm:pt modelId="{AAA48D59-4DD6-472A-B64A-458067358E56}">
      <dgm:prSet phldr="0"/>
      <dgm:spPr/>
      <dgm:t>
        <a:bodyPr/>
        <a:lstStyle/>
        <a:p>
          <a:pPr>
            <a:lnSpc>
              <a:spcPct val="100000"/>
            </a:lnSpc>
          </a:pPr>
          <a:r>
            <a:rPr lang="fr-BE">
              <a:latin typeface="Calibri Light" panose="020F0302020204030204"/>
            </a:rPr>
            <a:t>Lecture active : surligner</a:t>
          </a:r>
        </a:p>
      </dgm:t>
    </dgm:pt>
    <dgm:pt modelId="{C8B37D05-DEB3-4BFA-BBBF-B983B4BB31AD}" type="parTrans" cxnId="{541DE1D7-197E-49C6-9506-0EB7B02B8DDD}">
      <dgm:prSet/>
      <dgm:spPr/>
      <dgm:t>
        <a:bodyPr/>
        <a:lstStyle/>
        <a:p>
          <a:endParaRPr lang="fr-BE"/>
        </a:p>
      </dgm:t>
    </dgm:pt>
    <dgm:pt modelId="{71759455-C83A-47F8-82C2-57F5FC5C9CD4}" type="sibTrans" cxnId="{541DE1D7-197E-49C6-9506-0EB7B02B8DDD}">
      <dgm:prSet/>
      <dgm:spPr/>
      <dgm:t>
        <a:bodyPr/>
        <a:lstStyle/>
        <a:p>
          <a:endParaRPr lang="fr-BE"/>
        </a:p>
      </dgm:t>
    </dgm:pt>
    <dgm:pt modelId="{9A9BA73A-B293-439F-A67F-C596612C6E65}">
      <dgm:prSet phldr="0"/>
      <dgm:spPr/>
      <dgm:t>
        <a:bodyPr/>
        <a:lstStyle/>
        <a:p>
          <a:pPr>
            <a:lnSpc>
              <a:spcPct val="100000"/>
            </a:lnSpc>
          </a:pPr>
          <a:r>
            <a:rPr lang="fr-BE">
              <a:latin typeface="Calibri Light" panose="020F0302020204030204"/>
            </a:rPr>
            <a:t>Création outil : table matière, synthèse,…</a:t>
          </a:r>
        </a:p>
      </dgm:t>
    </dgm:pt>
    <dgm:pt modelId="{FD101A60-5EB5-486C-9D66-76BE16FDDF2D}" type="parTrans" cxnId="{869902D3-50E5-4076-90D4-1771475473E7}">
      <dgm:prSet/>
      <dgm:spPr/>
      <dgm:t>
        <a:bodyPr/>
        <a:lstStyle/>
        <a:p>
          <a:endParaRPr lang="fr-BE"/>
        </a:p>
      </dgm:t>
    </dgm:pt>
    <dgm:pt modelId="{E344AA64-BFD4-4AA2-87BF-C672412DFF51}" type="sibTrans" cxnId="{869902D3-50E5-4076-90D4-1771475473E7}">
      <dgm:prSet/>
      <dgm:spPr/>
      <dgm:t>
        <a:bodyPr/>
        <a:lstStyle/>
        <a:p>
          <a:endParaRPr lang="fr-BE"/>
        </a:p>
      </dgm:t>
    </dgm:pt>
    <dgm:pt modelId="{491B4744-9652-4EA7-9667-CB635CBE0849}">
      <dgm:prSet phldr="0"/>
      <dgm:spPr/>
      <dgm:t>
        <a:bodyPr/>
        <a:lstStyle/>
        <a:p>
          <a:pPr>
            <a:lnSpc>
              <a:spcPct val="100000"/>
            </a:lnSpc>
          </a:pPr>
          <a:r>
            <a:rPr lang="fr-BE">
              <a:latin typeface="Calibri Light" panose="020F0302020204030204"/>
            </a:rPr>
            <a:t>Temps de mémorisation</a:t>
          </a:r>
          <a:endParaRPr lang="fr-BE"/>
        </a:p>
      </dgm:t>
    </dgm:pt>
    <dgm:pt modelId="{23A414F4-DEDD-4E34-B9EA-3CE3A326763F}" type="parTrans" cxnId="{35ED0867-DB81-45F2-AEE5-7E12CAA97E2C}">
      <dgm:prSet/>
      <dgm:spPr/>
      <dgm:t>
        <a:bodyPr/>
        <a:lstStyle/>
        <a:p>
          <a:endParaRPr lang="fr-BE"/>
        </a:p>
      </dgm:t>
    </dgm:pt>
    <dgm:pt modelId="{149A5E08-E335-41E5-A652-BC76F4251293}" type="sibTrans" cxnId="{35ED0867-DB81-45F2-AEE5-7E12CAA97E2C}">
      <dgm:prSet/>
      <dgm:spPr/>
      <dgm:t>
        <a:bodyPr/>
        <a:lstStyle/>
        <a:p>
          <a:endParaRPr lang="fr-BE"/>
        </a:p>
      </dgm:t>
    </dgm:pt>
    <dgm:pt modelId="{C54B1B88-19D5-4ECC-BC65-055BAF94D9DC}">
      <dgm:prSet phldr="0"/>
      <dgm:spPr/>
      <dgm:t>
        <a:bodyPr/>
        <a:lstStyle/>
        <a:p>
          <a:pPr>
            <a:lnSpc>
              <a:spcPct val="100000"/>
            </a:lnSpc>
          </a:pPr>
          <a:r>
            <a:rPr lang="fr-BE">
              <a:latin typeface="Calibri Light" panose="020F0302020204030204"/>
            </a:rPr>
            <a:t> Liens : mind map,...</a:t>
          </a:r>
        </a:p>
      </dgm:t>
    </dgm:pt>
    <dgm:pt modelId="{3D231A73-5FF9-4E08-8207-8DE8F5939EA1}" type="parTrans" cxnId="{36CE97F8-7035-4706-B5BA-C9D23965113F}">
      <dgm:prSet/>
      <dgm:spPr/>
      <dgm:t>
        <a:bodyPr/>
        <a:lstStyle/>
        <a:p>
          <a:endParaRPr lang="fr-BE"/>
        </a:p>
      </dgm:t>
    </dgm:pt>
    <dgm:pt modelId="{060F62A4-9C40-40D0-B1E3-E85A4D211F5F}" type="sibTrans" cxnId="{36CE97F8-7035-4706-B5BA-C9D23965113F}">
      <dgm:prSet/>
      <dgm:spPr/>
      <dgm:t>
        <a:bodyPr/>
        <a:lstStyle/>
        <a:p>
          <a:endParaRPr lang="fr-BE"/>
        </a:p>
      </dgm:t>
    </dgm:pt>
    <dgm:pt modelId="{416E6BDE-5D06-49E1-B405-BD10F1E48AD0}" type="pres">
      <dgm:prSet presAssocID="{237F74FF-FC3B-4C74-8C98-82259C6EB698}" presName="root" presStyleCnt="0">
        <dgm:presLayoutVars>
          <dgm:dir/>
          <dgm:resizeHandles val="exact"/>
        </dgm:presLayoutVars>
      </dgm:prSet>
      <dgm:spPr/>
      <dgm:t>
        <a:bodyPr/>
        <a:lstStyle/>
        <a:p>
          <a:endParaRPr lang="fr-BE"/>
        </a:p>
      </dgm:t>
    </dgm:pt>
    <dgm:pt modelId="{B5B0DA1C-321F-4229-9EE7-A9649A15D20A}" type="pres">
      <dgm:prSet presAssocID="{4EC32474-590E-4A2D-B1CF-FB63A1745901}" presName="compNode" presStyleCnt="0"/>
      <dgm:spPr/>
    </dgm:pt>
    <dgm:pt modelId="{54B15DCE-4A81-4241-AB1B-2969D2F506E2}" type="pres">
      <dgm:prSet presAssocID="{4EC32474-590E-4A2D-B1CF-FB63A1745901}" presName="bgRect" presStyleLbl="bgShp" presStyleIdx="0" presStyleCnt="2"/>
      <dgm:spPr/>
    </dgm:pt>
    <dgm:pt modelId="{5CAB8265-8628-4F06-9DCC-A8E6C80C55EB}" type="pres">
      <dgm:prSet presAssocID="{4EC32474-590E-4A2D-B1CF-FB63A1745901}"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fr-BE"/>
        </a:p>
      </dgm:t>
      <dgm:extLst>
        <a:ext uri="{E40237B7-FDA0-4F09-8148-C483321AD2D9}">
          <dgm14:cNvPr xmlns:dgm14="http://schemas.microsoft.com/office/drawing/2010/diagram" id="0" name="" descr="Checkmark"/>
        </a:ext>
      </dgm:extLst>
    </dgm:pt>
    <dgm:pt modelId="{64BCCC75-FAFB-4D6D-A1A4-811EFA2830E7}" type="pres">
      <dgm:prSet presAssocID="{4EC32474-590E-4A2D-B1CF-FB63A1745901}" presName="spaceRect" presStyleCnt="0"/>
      <dgm:spPr/>
    </dgm:pt>
    <dgm:pt modelId="{8EC565CD-B693-4786-A50A-02BE460AC445}" type="pres">
      <dgm:prSet presAssocID="{4EC32474-590E-4A2D-B1CF-FB63A1745901}" presName="parTx" presStyleLbl="revTx" presStyleIdx="0" presStyleCnt="3">
        <dgm:presLayoutVars>
          <dgm:chMax val="0"/>
          <dgm:chPref val="0"/>
        </dgm:presLayoutVars>
      </dgm:prSet>
      <dgm:spPr/>
      <dgm:t>
        <a:bodyPr/>
        <a:lstStyle/>
        <a:p>
          <a:endParaRPr lang="fr-BE"/>
        </a:p>
      </dgm:t>
    </dgm:pt>
    <dgm:pt modelId="{79BBA7C4-809D-4F76-BCFC-41FAC17A39E3}" type="pres">
      <dgm:prSet presAssocID="{A4F7C819-ECB7-4109-A7E8-2A13414D1680}" presName="sibTrans" presStyleCnt="0"/>
      <dgm:spPr/>
    </dgm:pt>
    <dgm:pt modelId="{B272FD55-13A2-4941-92FA-E8A17DC94BCF}" type="pres">
      <dgm:prSet presAssocID="{8455F70D-1061-4013-9043-A870169D789D}" presName="compNode" presStyleCnt="0"/>
      <dgm:spPr/>
    </dgm:pt>
    <dgm:pt modelId="{E083952D-71E5-449B-801D-910CD9740CFE}" type="pres">
      <dgm:prSet presAssocID="{8455F70D-1061-4013-9043-A870169D789D}" presName="bgRect" presStyleLbl="bgShp" presStyleIdx="1" presStyleCnt="2"/>
      <dgm:spPr/>
    </dgm:pt>
    <dgm:pt modelId="{3D884AB4-A0AA-4965-AE35-8401E2668D04}" type="pres">
      <dgm:prSet presAssocID="{8455F70D-1061-4013-9043-A870169D789D}"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fr-BE"/>
        </a:p>
      </dgm:t>
      <dgm:extLst>
        <a:ext uri="{E40237B7-FDA0-4F09-8148-C483321AD2D9}">
          <dgm14:cNvPr xmlns:dgm14="http://schemas.microsoft.com/office/drawing/2010/diagram" id="0" name="" descr="Books"/>
        </a:ext>
      </dgm:extLst>
    </dgm:pt>
    <dgm:pt modelId="{005314C1-19D8-4F48-B450-18272917AAFA}" type="pres">
      <dgm:prSet presAssocID="{8455F70D-1061-4013-9043-A870169D789D}" presName="spaceRect" presStyleCnt="0"/>
      <dgm:spPr/>
    </dgm:pt>
    <dgm:pt modelId="{6BE0EA02-33EF-4600-9970-D1FF00EDF28A}" type="pres">
      <dgm:prSet presAssocID="{8455F70D-1061-4013-9043-A870169D789D}" presName="parTx" presStyleLbl="revTx" presStyleIdx="1" presStyleCnt="3">
        <dgm:presLayoutVars>
          <dgm:chMax val="0"/>
          <dgm:chPref val="0"/>
        </dgm:presLayoutVars>
      </dgm:prSet>
      <dgm:spPr/>
      <dgm:t>
        <a:bodyPr/>
        <a:lstStyle/>
        <a:p>
          <a:endParaRPr lang="fr-BE"/>
        </a:p>
      </dgm:t>
    </dgm:pt>
    <dgm:pt modelId="{A9E48E9F-FF34-4DD9-804A-2D75A9D7DAA0}" type="pres">
      <dgm:prSet presAssocID="{8455F70D-1061-4013-9043-A870169D789D}" presName="desTx" presStyleLbl="revTx" presStyleIdx="2" presStyleCnt="3">
        <dgm:presLayoutVars/>
      </dgm:prSet>
      <dgm:spPr/>
      <dgm:t>
        <a:bodyPr/>
        <a:lstStyle/>
        <a:p>
          <a:endParaRPr lang="fr-BE"/>
        </a:p>
      </dgm:t>
    </dgm:pt>
  </dgm:ptLst>
  <dgm:cxnLst>
    <dgm:cxn modelId="{81E0DC68-114E-44A2-B6B6-93D2FE5756C0}" type="presOf" srcId="{4EC32474-590E-4A2D-B1CF-FB63A1745901}" destId="{8EC565CD-B693-4786-A50A-02BE460AC445}" srcOrd="0" destOrd="0" presId="urn:microsoft.com/office/officeart/2018/2/layout/IconVerticalSolidList"/>
    <dgm:cxn modelId="{35D51151-1CFC-4D62-80B0-72D1D87FAEF5}" srcId="{237F74FF-FC3B-4C74-8C98-82259C6EB698}" destId="{4EC32474-590E-4A2D-B1CF-FB63A1745901}" srcOrd="0" destOrd="0" parTransId="{09AEEAD7-2F05-427A-8CA0-BE084D5FECCF}" sibTransId="{A4F7C819-ECB7-4109-A7E8-2A13414D1680}"/>
    <dgm:cxn modelId="{E6FE2BE0-E708-403F-B56D-728EC340DCCC}" type="presOf" srcId="{AAA48D59-4DD6-472A-B64A-458067358E56}" destId="{A9E48E9F-FF34-4DD9-804A-2D75A9D7DAA0}" srcOrd="0" destOrd="2" presId="urn:microsoft.com/office/officeart/2018/2/layout/IconVerticalSolidList"/>
    <dgm:cxn modelId="{869902D3-50E5-4076-90D4-1771475473E7}" srcId="{8455F70D-1061-4013-9043-A870169D789D}" destId="{9A9BA73A-B293-439F-A67F-C596612C6E65}" srcOrd="3" destOrd="0" parTransId="{FD101A60-5EB5-486C-9D66-76BE16FDDF2D}" sibTransId="{E344AA64-BFD4-4AA2-87BF-C672412DFF51}"/>
    <dgm:cxn modelId="{35ED0867-DB81-45F2-AEE5-7E12CAA97E2C}" srcId="{8455F70D-1061-4013-9043-A870169D789D}" destId="{491B4744-9652-4EA7-9667-CB635CBE0849}" srcOrd="5" destOrd="0" parTransId="{23A414F4-DEDD-4E34-B9EA-3CE3A326763F}" sibTransId="{149A5E08-E335-41E5-A652-BC76F4251293}"/>
    <dgm:cxn modelId="{E256D45D-13D4-4DED-949B-7C88CDED9A51}" type="presOf" srcId="{491B4744-9652-4EA7-9667-CB635CBE0849}" destId="{A9E48E9F-FF34-4DD9-804A-2D75A9D7DAA0}" srcOrd="0" destOrd="5" presId="urn:microsoft.com/office/officeart/2018/2/layout/IconVerticalSolidList"/>
    <dgm:cxn modelId="{8E4E655C-B223-428A-A144-2037D21A7F3B}" type="presOf" srcId="{9A9BA73A-B293-439F-A67F-C596612C6E65}" destId="{A9E48E9F-FF34-4DD9-804A-2D75A9D7DAA0}" srcOrd="0" destOrd="3" presId="urn:microsoft.com/office/officeart/2018/2/layout/IconVerticalSolidList"/>
    <dgm:cxn modelId="{59E3681A-A88D-4814-9BC4-7009FADC82F7}" type="presOf" srcId="{C54B1B88-19D5-4ECC-BC65-055BAF94D9DC}" destId="{A9E48E9F-FF34-4DD9-804A-2D75A9D7DAA0}" srcOrd="0" destOrd="4" presId="urn:microsoft.com/office/officeart/2018/2/layout/IconVerticalSolidList"/>
    <dgm:cxn modelId="{EEDF2445-6EB9-4EE8-BD03-C33820896091}" srcId="{8455F70D-1061-4013-9043-A870169D789D}" destId="{39089AA7-2972-41B9-9035-3B753F8619BF}" srcOrd="0" destOrd="0" parTransId="{1476F705-09F0-4CB6-893F-BCF91C13FE07}" sibTransId="{D03F0964-28A9-4CB8-9559-DE722319DCDC}"/>
    <dgm:cxn modelId="{C89A6A3D-EDB8-476D-990A-2DFF6EA4788A}" type="presOf" srcId="{859FE6F7-9804-4206-ACF4-D90CB79E24FC}" destId="{A9E48E9F-FF34-4DD9-804A-2D75A9D7DAA0}" srcOrd="0" destOrd="1" presId="urn:microsoft.com/office/officeart/2018/2/layout/IconVerticalSolidList"/>
    <dgm:cxn modelId="{541DE1D7-197E-49C6-9506-0EB7B02B8DDD}" srcId="{8455F70D-1061-4013-9043-A870169D789D}" destId="{AAA48D59-4DD6-472A-B64A-458067358E56}" srcOrd="2" destOrd="0" parTransId="{C8B37D05-DEB3-4BFA-BBBF-B983B4BB31AD}" sibTransId="{71759455-C83A-47F8-82C2-57F5FC5C9CD4}"/>
    <dgm:cxn modelId="{4C3F3740-45DC-43E9-9293-CE5928F74208}" srcId="{237F74FF-FC3B-4C74-8C98-82259C6EB698}" destId="{8455F70D-1061-4013-9043-A870169D789D}" srcOrd="1" destOrd="0" parTransId="{F17E1966-3C9E-4405-834C-7162A7764AE3}" sibTransId="{C443EDE2-1B4A-4D27-8091-13F96DF8F9A2}"/>
    <dgm:cxn modelId="{FA63D6D4-2088-4F89-BE6F-89A1B1F259DF}" type="presOf" srcId="{39089AA7-2972-41B9-9035-3B753F8619BF}" destId="{A9E48E9F-FF34-4DD9-804A-2D75A9D7DAA0}" srcOrd="0" destOrd="0" presId="urn:microsoft.com/office/officeart/2018/2/layout/IconVerticalSolidList"/>
    <dgm:cxn modelId="{36CE97F8-7035-4706-B5BA-C9D23965113F}" srcId="{8455F70D-1061-4013-9043-A870169D789D}" destId="{C54B1B88-19D5-4ECC-BC65-055BAF94D9DC}" srcOrd="4" destOrd="0" parTransId="{3D231A73-5FF9-4E08-8207-8DE8F5939EA1}" sibTransId="{060F62A4-9C40-40D0-B1E3-E85A4D211F5F}"/>
    <dgm:cxn modelId="{8FD76D18-DF8D-4D44-98C5-0FF6D5E18C3B}" type="presOf" srcId="{237F74FF-FC3B-4C74-8C98-82259C6EB698}" destId="{416E6BDE-5D06-49E1-B405-BD10F1E48AD0}" srcOrd="0" destOrd="0" presId="urn:microsoft.com/office/officeart/2018/2/layout/IconVerticalSolidList"/>
    <dgm:cxn modelId="{3BC3027B-3A87-4F21-BF0C-81CAA56CF3BF}" srcId="{8455F70D-1061-4013-9043-A870169D789D}" destId="{859FE6F7-9804-4206-ACF4-D90CB79E24FC}" srcOrd="1" destOrd="0" parTransId="{606A04CE-6FCE-4F90-9355-7E87E50F94B1}" sibTransId="{E20CB2CA-413C-4621-8E04-38439181327D}"/>
    <dgm:cxn modelId="{45A3707B-B4B2-4193-BB70-FD0A52C0B339}" type="presOf" srcId="{8455F70D-1061-4013-9043-A870169D789D}" destId="{6BE0EA02-33EF-4600-9970-D1FF00EDF28A}" srcOrd="0" destOrd="0" presId="urn:microsoft.com/office/officeart/2018/2/layout/IconVerticalSolidList"/>
    <dgm:cxn modelId="{74E41DAF-90A1-4AE4-9E70-8C71C9E0F271}" type="presParOf" srcId="{416E6BDE-5D06-49E1-B405-BD10F1E48AD0}" destId="{B5B0DA1C-321F-4229-9EE7-A9649A15D20A}" srcOrd="0" destOrd="0" presId="urn:microsoft.com/office/officeart/2018/2/layout/IconVerticalSolidList"/>
    <dgm:cxn modelId="{A09FEE78-78F6-40B8-AC3E-E5B70845C8DF}" type="presParOf" srcId="{B5B0DA1C-321F-4229-9EE7-A9649A15D20A}" destId="{54B15DCE-4A81-4241-AB1B-2969D2F506E2}" srcOrd="0" destOrd="0" presId="urn:microsoft.com/office/officeart/2018/2/layout/IconVerticalSolidList"/>
    <dgm:cxn modelId="{EC554699-E018-479A-887C-DF95E17C0F23}" type="presParOf" srcId="{B5B0DA1C-321F-4229-9EE7-A9649A15D20A}" destId="{5CAB8265-8628-4F06-9DCC-A8E6C80C55EB}" srcOrd="1" destOrd="0" presId="urn:microsoft.com/office/officeart/2018/2/layout/IconVerticalSolidList"/>
    <dgm:cxn modelId="{B554846D-9012-4EA0-A4DD-F45133EEF684}" type="presParOf" srcId="{B5B0DA1C-321F-4229-9EE7-A9649A15D20A}" destId="{64BCCC75-FAFB-4D6D-A1A4-811EFA2830E7}" srcOrd="2" destOrd="0" presId="urn:microsoft.com/office/officeart/2018/2/layout/IconVerticalSolidList"/>
    <dgm:cxn modelId="{4B445DA6-75BD-4D9D-B0BC-02A1D99C29CB}" type="presParOf" srcId="{B5B0DA1C-321F-4229-9EE7-A9649A15D20A}" destId="{8EC565CD-B693-4786-A50A-02BE460AC445}" srcOrd="3" destOrd="0" presId="urn:microsoft.com/office/officeart/2018/2/layout/IconVerticalSolidList"/>
    <dgm:cxn modelId="{09C14E50-77DF-49ED-ACA0-43F8D770CC0B}" type="presParOf" srcId="{416E6BDE-5D06-49E1-B405-BD10F1E48AD0}" destId="{79BBA7C4-809D-4F76-BCFC-41FAC17A39E3}" srcOrd="1" destOrd="0" presId="urn:microsoft.com/office/officeart/2018/2/layout/IconVerticalSolidList"/>
    <dgm:cxn modelId="{37315644-7219-4822-8149-235795E30C20}" type="presParOf" srcId="{416E6BDE-5D06-49E1-B405-BD10F1E48AD0}" destId="{B272FD55-13A2-4941-92FA-E8A17DC94BCF}" srcOrd="2" destOrd="0" presId="urn:microsoft.com/office/officeart/2018/2/layout/IconVerticalSolidList"/>
    <dgm:cxn modelId="{3A7F65D0-C2C2-4479-91D3-8F0C7AA59D74}" type="presParOf" srcId="{B272FD55-13A2-4941-92FA-E8A17DC94BCF}" destId="{E083952D-71E5-449B-801D-910CD9740CFE}" srcOrd="0" destOrd="0" presId="urn:microsoft.com/office/officeart/2018/2/layout/IconVerticalSolidList"/>
    <dgm:cxn modelId="{6DCB28B6-C70E-430E-872C-BD08081DE8FC}" type="presParOf" srcId="{B272FD55-13A2-4941-92FA-E8A17DC94BCF}" destId="{3D884AB4-A0AA-4965-AE35-8401E2668D04}" srcOrd="1" destOrd="0" presId="urn:microsoft.com/office/officeart/2018/2/layout/IconVerticalSolidList"/>
    <dgm:cxn modelId="{D0FFBAD3-F0D7-4DB6-BE8C-F415028C6506}" type="presParOf" srcId="{B272FD55-13A2-4941-92FA-E8A17DC94BCF}" destId="{005314C1-19D8-4F48-B450-18272917AAFA}" srcOrd="2" destOrd="0" presId="urn:microsoft.com/office/officeart/2018/2/layout/IconVerticalSolidList"/>
    <dgm:cxn modelId="{3E13D078-E6A5-4F26-B240-7EE826AF1F21}" type="presParOf" srcId="{B272FD55-13A2-4941-92FA-E8A17DC94BCF}" destId="{6BE0EA02-33EF-4600-9970-D1FF00EDF28A}" srcOrd="3" destOrd="0" presId="urn:microsoft.com/office/officeart/2018/2/layout/IconVerticalSolidList"/>
    <dgm:cxn modelId="{CB6D4B7A-BD6D-40CC-A3AD-CA791AC39172}" type="presParOf" srcId="{B272FD55-13A2-4941-92FA-E8A17DC94BCF}" destId="{A9E48E9F-FF34-4DD9-804A-2D75A9D7DAA0}"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4FFDD5-461C-4CD6-9F09-4B2E61FB475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fr-FR"/>
        </a:p>
      </dgm:t>
    </dgm:pt>
    <dgm:pt modelId="{A992FDB3-BC8E-4EA9-966A-F859F87C6F01}">
      <dgm:prSet phldr="0"/>
      <dgm:spPr/>
      <dgm:t>
        <a:bodyPr/>
        <a:lstStyle/>
        <a:p>
          <a:r>
            <a:rPr lang="en-US" b="0" u="none">
              <a:latin typeface="Calibri"/>
              <a:cs typeface="Calibri"/>
            </a:rPr>
            <a:t> </a:t>
          </a:r>
          <a:r>
            <a:rPr lang="en-US" b="0" u="none" err="1">
              <a:latin typeface="Calibri"/>
              <a:cs typeface="Calibri"/>
            </a:rPr>
            <a:t>Répartir</a:t>
          </a:r>
          <a:r>
            <a:rPr lang="en-US" b="0" u="none">
              <a:latin typeface="Calibri"/>
              <a:cs typeface="Calibri"/>
            </a:rPr>
            <a:t> les temps </a:t>
          </a:r>
          <a:r>
            <a:rPr lang="en-US" b="0" u="none" err="1">
              <a:latin typeface="Calibri"/>
              <a:cs typeface="Calibri"/>
            </a:rPr>
            <a:t>d'études</a:t>
          </a:r>
          <a:r>
            <a:rPr lang="en-US" b="0" u="none">
              <a:latin typeface="Calibri"/>
              <a:cs typeface="Calibri"/>
            </a:rPr>
            <a:t> de manière </a:t>
          </a:r>
          <a:r>
            <a:rPr lang="en-US" b="0" u="none" err="1">
              <a:latin typeface="Calibri"/>
              <a:cs typeface="Calibri"/>
            </a:rPr>
            <a:t>équilibrée</a:t>
          </a:r>
          <a:r>
            <a:rPr lang="en-US" b="0" u="none">
              <a:latin typeface="Calibri"/>
              <a:cs typeface="Calibri"/>
            </a:rPr>
            <a:t>. Ex : 8x2h de psycho sur 4 semaines,…</a:t>
          </a:r>
        </a:p>
      </dgm:t>
    </dgm:pt>
    <dgm:pt modelId="{D11DF071-F0C4-4B69-AAE9-465273259144}" type="parTrans" cxnId="{4480BAAB-6C9A-4BE3-9CCA-D605F4B9C183}">
      <dgm:prSet/>
      <dgm:spPr/>
    </dgm:pt>
    <dgm:pt modelId="{C7530FF8-1F9F-4F74-AC25-E2F2CD97D22F}" type="sibTrans" cxnId="{4480BAAB-6C9A-4BE3-9CCA-D605F4B9C183}">
      <dgm:prSet/>
      <dgm:spPr/>
      <dgm:t>
        <a:bodyPr/>
        <a:lstStyle/>
        <a:p>
          <a:endParaRPr lang="en-US"/>
        </a:p>
      </dgm:t>
    </dgm:pt>
    <dgm:pt modelId="{8585AE8B-A8EC-42AE-AF6F-A78AC4F2427F}">
      <dgm:prSet phldr="0"/>
      <dgm:spPr/>
      <dgm:t>
        <a:bodyPr/>
        <a:lstStyle/>
        <a:p>
          <a:r>
            <a:rPr lang="en-US" b="0" u="none" err="1">
              <a:latin typeface="Calibri"/>
              <a:cs typeface="Calibri"/>
            </a:rPr>
            <a:t>Définir</a:t>
          </a:r>
          <a:r>
            <a:rPr lang="en-US" b="0" u="none">
              <a:latin typeface="Calibri"/>
              <a:cs typeface="Calibri"/>
            </a:rPr>
            <a:t> un </a:t>
          </a:r>
          <a:r>
            <a:rPr lang="en-US" b="0" u="none" err="1">
              <a:latin typeface="Calibri"/>
              <a:cs typeface="Calibri"/>
            </a:rPr>
            <a:t>indice</a:t>
          </a:r>
          <a:r>
            <a:rPr lang="en-US" b="0" u="none">
              <a:latin typeface="Calibri"/>
              <a:cs typeface="Calibri"/>
            </a:rPr>
            <a:t> de </a:t>
          </a:r>
          <a:r>
            <a:rPr lang="en-US" b="0" u="none" err="1">
              <a:latin typeface="Calibri"/>
              <a:cs typeface="Calibri"/>
            </a:rPr>
            <a:t>difficultés</a:t>
          </a:r>
          <a:r>
            <a:rPr lang="en-US" b="0" u="none">
              <a:latin typeface="Calibri"/>
              <a:cs typeface="Calibri"/>
            </a:rPr>
            <a:t> de 1 à 4</a:t>
          </a:r>
          <a:r>
            <a:rPr lang="en-US">
              <a:latin typeface="Calibri"/>
              <a:cs typeface="Calibri"/>
            </a:rPr>
            <a:t> pour </a:t>
          </a:r>
          <a:r>
            <a:rPr lang="en-US" err="1">
              <a:latin typeface="Calibri"/>
              <a:cs typeface="Calibri"/>
            </a:rPr>
            <a:t>chaque</a:t>
          </a:r>
          <a:r>
            <a:rPr lang="en-US">
              <a:latin typeface="Calibri"/>
              <a:cs typeface="Calibri"/>
            </a:rPr>
            <a:t> AA. Ex : psycho = 4, musique :2</a:t>
          </a:r>
          <a:endParaRPr lang="fr-FR">
            <a:latin typeface="Calibri Light" panose="020F0302020204030204"/>
            <a:cs typeface="Calibri Light" panose="020F0302020204030204"/>
          </a:endParaRPr>
        </a:p>
      </dgm:t>
    </dgm:pt>
    <dgm:pt modelId="{62826507-1B93-4169-B083-CA2B055E2703}" type="parTrans" cxnId="{A3B3A734-9ECA-4CEB-AB6B-AAB3C1452EDA}">
      <dgm:prSet/>
      <dgm:spPr/>
    </dgm:pt>
    <dgm:pt modelId="{3C2BACDF-A2B6-4789-AA8E-E3EE684F01C0}" type="sibTrans" cxnId="{A3B3A734-9ECA-4CEB-AB6B-AAB3C1452EDA}">
      <dgm:prSet/>
      <dgm:spPr/>
      <dgm:t>
        <a:bodyPr/>
        <a:lstStyle/>
        <a:p>
          <a:endParaRPr lang="en-US"/>
        </a:p>
      </dgm:t>
    </dgm:pt>
    <dgm:pt modelId="{43FA250E-7796-4B2B-83AF-95D6341F7F82}">
      <dgm:prSet phldr="0"/>
      <dgm:spPr/>
      <dgm:t>
        <a:bodyPr/>
        <a:lstStyle/>
        <a:p>
          <a:r>
            <a:rPr lang="en-US" b="0" u="none">
              <a:latin typeface="Calibri"/>
              <a:cs typeface="Calibri"/>
            </a:rPr>
            <a:t>Calculer le temps de travail disponible pour le </a:t>
          </a:r>
          <a:r>
            <a:rPr lang="en-US" b="0" u="none" err="1">
              <a:latin typeface="Calibri"/>
              <a:cs typeface="Calibri"/>
            </a:rPr>
            <a:t>blocus</a:t>
          </a:r>
          <a:r>
            <a:rPr lang="en-US" b="0" u="none">
              <a:latin typeface="Calibri"/>
              <a:cs typeface="Calibri"/>
            </a:rPr>
            <a:t> (ex : 140h)</a:t>
          </a:r>
          <a:endParaRPr lang="fr-FR" b="0" u="none">
            <a:latin typeface="Calibri Light" panose="020F0302020204030204"/>
            <a:cs typeface="Calibri Light" panose="020F0302020204030204"/>
          </a:endParaRPr>
        </a:p>
      </dgm:t>
    </dgm:pt>
    <dgm:pt modelId="{628A529F-AACF-460C-A921-26B195EF5E9A}" type="parTrans" cxnId="{683A23E8-3719-4572-B161-967F6745C34B}">
      <dgm:prSet/>
      <dgm:spPr/>
    </dgm:pt>
    <dgm:pt modelId="{027455A0-8FA0-48FD-A703-1B1B90F1F275}" type="sibTrans" cxnId="{683A23E8-3719-4572-B161-967F6745C34B}">
      <dgm:prSet/>
      <dgm:spPr/>
      <dgm:t>
        <a:bodyPr/>
        <a:lstStyle/>
        <a:p>
          <a:endParaRPr lang="en-US"/>
        </a:p>
      </dgm:t>
    </dgm:pt>
    <dgm:pt modelId="{ED59CF3E-15B8-42C9-A93E-7CD03294F134}">
      <dgm:prSet phldr="0"/>
      <dgm:spPr/>
      <dgm:t>
        <a:bodyPr/>
        <a:lstStyle/>
        <a:p>
          <a:r>
            <a:rPr lang="en-US" err="1">
              <a:latin typeface="Calibri"/>
              <a:cs typeface="Calibri"/>
            </a:rPr>
            <a:t>Diviser</a:t>
          </a:r>
          <a:r>
            <a:rPr lang="en-US">
              <a:latin typeface="Calibri"/>
              <a:cs typeface="Calibri"/>
            </a:rPr>
            <a:t> le temps disponible par </a:t>
          </a:r>
          <a:r>
            <a:rPr lang="en-US" err="1">
              <a:latin typeface="Calibri"/>
              <a:cs typeface="Calibri"/>
            </a:rPr>
            <a:t>cette</a:t>
          </a:r>
          <a:r>
            <a:rPr lang="en-US">
              <a:latin typeface="Calibri"/>
              <a:cs typeface="Calibri"/>
            </a:rPr>
            <a:t> </a:t>
          </a:r>
          <a:r>
            <a:rPr lang="en-US" err="1">
              <a:latin typeface="Calibri"/>
              <a:cs typeface="Calibri"/>
            </a:rPr>
            <a:t>somme</a:t>
          </a:r>
          <a:r>
            <a:rPr lang="en-US">
              <a:latin typeface="Calibri"/>
              <a:cs typeface="Calibri"/>
            </a:rPr>
            <a:t> : 140 h: 35 = 4h</a:t>
          </a:r>
        </a:p>
      </dgm:t>
    </dgm:pt>
    <dgm:pt modelId="{123429BC-6184-4646-9CAB-10C1C40D361E}" type="parTrans" cxnId="{57B10C5A-B2F1-48F0-A1E4-6F872B6A631A}">
      <dgm:prSet/>
      <dgm:spPr/>
    </dgm:pt>
    <dgm:pt modelId="{9C080ADC-1106-4094-98F6-AABD24D8D93D}" type="sibTrans" cxnId="{57B10C5A-B2F1-48F0-A1E4-6F872B6A631A}">
      <dgm:prSet/>
      <dgm:spPr/>
      <dgm:t>
        <a:bodyPr/>
        <a:lstStyle/>
        <a:p>
          <a:endParaRPr lang="en-US"/>
        </a:p>
      </dgm:t>
    </dgm:pt>
    <dgm:pt modelId="{14285EBD-2DA4-422D-B2F6-0D4A36F2B829}">
      <dgm:prSet phldr="0"/>
      <dgm:spPr/>
      <dgm:t>
        <a:bodyPr/>
        <a:lstStyle/>
        <a:p>
          <a:r>
            <a:rPr lang="en-US">
              <a:latin typeface="Calibri"/>
              <a:cs typeface="Calibri"/>
            </a:rPr>
            <a:t> </a:t>
          </a:r>
          <a:r>
            <a:rPr lang="en-US" err="1">
              <a:latin typeface="Calibri"/>
              <a:cs typeface="Calibri"/>
            </a:rPr>
            <a:t>Additionner</a:t>
          </a:r>
          <a:r>
            <a:rPr lang="en-US">
              <a:latin typeface="Calibri"/>
              <a:cs typeface="Calibri"/>
            </a:rPr>
            <a:t> les indices de </a:t>
          </a:r>
          <a:r>
            <a:rPr lang="en-US" err="1">
              <a:latin typeface="Calibri"/>
              <a:cs typeface="Calibri"/>
            </a:rPr>
            <a:t>toutes</a:t>
          </a:r>
          <a:r>
            <a:rPr lang="en-US">
              <a:latin typeface="Calibri"/>
              <a:cs typeface="Calibri"/>
            </a:rPr>
            <a:t> les AA. Ex : 35</a:t>
          </a:r>
          <a:endParaRPr lang="fr-FR"/>
        </a:p>
      </dgm:t>
    </dgm:pt>
    <dgm:pt modelId="{8E3B32A6-31D8-4D24-9FB7-83408F10432F}" type="parTrans" cxnId="{2FF97516-D71F-44E3-A970-58B51C2CB04A}">
      <dgm:prSet/>
      <dgm:spPr/>
    </dgm:pt>
    <dgm:pt modelId="{8D842EEA-484B-4E26-90AF-8A1AAA543FF0}" type="sibTrans" cxnId="{2FF97516-D71F-44E3-A970-58B51C2CB04A}">
      <dgm:prSet/>
      <dgm:spPr/>
      <dgm:t>
        <a:bodyPr/>
        <a:lstStyle/>
        <a:p>
          <a:endParaRPr lang="en-US"/>
        </a:p>
      </dgm:t>
    </dgm:pt>
    <dgm:pt modelId="{363EE710-E568-4178-9E80-F1E02EC93060}">
      <dgm:prSet phldr="0"/>
      <dgm:spPr/>
      <dgm:t>
        <a:bodyPr/>
        <a:lstStyle/>
        <a:p>
          <a:r>
            <a:rPr lang="en-US">
              <a:latin typeface="Calibri"/>
              <a:cs typeface="Calibri"/>
            </a:rPr>
            <a:t>Fixer</a:t>
          </a:r>
          <a:r>
            <a:rPr lang="en-US" b="0" u="none">
              <a:latin typeface="Calibri"/>
              <a:cs typeface="Calibri"/>
            </a:rPr>
            <a:t> disponibilité par AA. Ex : psycho = 16h, musique = 8h</a:t>
          </a:r>
          <a:endParaRPr lang="fr-FR"/>
        </a:p>
      </dgm:t>
    </dgm:pt>
    <dgm:pt modelId="{04EDA387-7F9A-4A32-932B-9A09847CF65F}" type="parTrans" cxnId="{5A0CE27A-CDDE-4185-A0CD-A330FDA1B053}">
      <dgm:prSet/>
      <dgm:spPr/>
    </dgm:pt>
    <dgm:pt modelId="{B07B43F9-B0CC-4092-99BA-0C071E0AB854}" type="sibTrans" cxnId="{5A0CE27A-CDDE-4185-A0CD-A330FDA1B053}">
      <dgm:prSet/>
      <dgm:spPr/>
      <dgm:t>
        <a:bodyPr/>
        <a:lstStyle/>
        <a:p>
          <a:endParaRPr lang="en-US"/>
        </a:p>
      </dgm:t>
    </dgm:pt>
    <dgm:pt modelId="{F6F4C986-A0A3-429F-99AB-B775361FF827}">
      <dgm:prSet phldr="0"/>
      <dgm:spPr/>
      <dgm:t>
        <a:bodyPr/>
        <a:lstStyle/>
        <a:p>
          <a:r>
            <a:rPr lang="en-US" b="0" u="none">
              <a:latin typeface="Calibri"/>
              <a:cs typeface="Calibri"/>
            </a:rPr>
            <a:t>Respecter les </a:t>
          </a:r>
          <a:r>
            <a:rPr lang="en-US" b="0" u="none" err="1">
              <a:latin typeface="Calibri"/>
              <a:cs typeface="Calibri"/>
            </a:rPr>
            <a:t>conseils</a:t>
          </a:r>
          <a:r>
            <a:rPr lang="en-US" b="0" u="none">
              <a:latin typeface="Calibri"/>
              <a:cs typeface="Calibri"/>
            </a:rPr>
            <a:t> de planification</a:t>
          </a:r>
          <a:r>
            <a:rPr lang="en-US">
              <a:latin typeface="Calibri"/>
              <a:cs typeface="Calibri"/>
            </a:rPr>
            <a:t> d'une journée </a:t>
          </a:r>
          <a:endParaRPr lang="fr-FR"/>
        </a:p>
      </dgm:t>
    </dgm:pt>
    <dgm:pt modelId="{B4F69CB8-5904-4608-AC37-4DF01DCD3E11}" type="parTrans" cxnId="{FBD745EC-3BE3-4931-A437-EC246C8F1370}">
      <dgm:prSet/>
      <dgm:spPr/>
    </dgm:pt>
    <dgm:pt modelId="{9A07F181-8A28-4232-9307-CC9BB9BDD8E2}" type="sibTrans" cxnId="{FBD745EC-3BE3-4931-A437-EC246C8F1370}">
      <dgm:prSet/>
      <dgm:spPr/>
      <dgm:t>
        <a:bodyPr/>
        <a:lstStyle/>
        <a:p>
          <a:endParaRPr lang="en-US"/>
        </a:p>
      </dgm:t>
    </dgm:pt>
    <dgm:pt modelId="{5A6E9DE8-39F7-43B6-A2DC-297000A2AEAD}" type="pres">
      <dgm:prSet presAssocID="{9D4FFDD5-461C-4CD6-9F09-4B2E61FB4759}" presName="root" presStyleCnt="0">
        <dgm:presLayoutVars>
          <dgm:dir/>
          <dgm:resizeHandles val="exact"/>
        </dgm:presLayoutVars>
      </dgm:prSet>
      <dgm:spPr/>
      <dgm:t>
        <a:bodyPr/>
        <a:lstStyle/>
        <a:p>
          <a:endParaRPr lang="fr-BE"/>
        </a:p>
      </dgm:t>
    </dgm:pt>
    <dgm:pt modelId="{21DF1726-50A0-48EA-83E7-3335E83DDB50}" type="pres">
      <dgm:prSet presAssocID="{43FA250E-7796-4B2B-83AF-95D6341F7F82}" presName="compNode" presStyleCnt="0"/>
      <dgm:spPr/>
    </dgm:pt>
    <dgm:pt modelId="{2555981F-AEB7-40CE-93E4-702ADBC59B3F}" type="pres">
      <dgm:prSet presAssocID="{43FA250E-7796-4B2B-83AF-95D6341F7F82}" presName="bgRect" presStyleLbl="bgShp" presStyleIdx="0" presStyleCnt="7"/>
      <dgm:spPr/>
    </dgm:pt>
    <dgm:pt modelId="{D7BE4784-D214-48A6-B099-4B8D45055E66}" type="pres">
      <dgm:prSet presAssocID="{43FA250E-7796-4B2B-83AF-95D6341F7F82}" presName="iconRect" presStyleLbl="node1" presStyleIdx="0" presStyleCnt="7"/>
      <dgm:spPr>
        <a:ln>
          <a:noFill/>
        </a:ln>
      </dgm:spPr>
    </dgm:pt>
    <dgm:pt modelId="{6514A24A-03EE-457A-B71A-D61215C3BA00}" type="pres">
      <dgm:prSet presAssocID="{43FA250E-7796-4B2B-83AF-95D6341F7F82}" presName="spaceRect" presStyleCnt="0"/>
      <dgm:spPr/>
    </dgm:pt>
    <dgm:pt modelId="{F489EFFF-59BE-4C60-9F49-F76ECD7DAE97}" type="pres">
      <dgm:prSet presAssocID="{43FA250E-7796-4B2B-83AF-95D6341F7F82}" presName="parTx" presStyleLbl="revTx" presStyleIdx="0" presStyleCnt="7">
        <dgm:presLayoutVars>
          <dgm:chMax val="0"/>
          <dgm:chPref val="0"/>
        </dgm:presLayoutVars>
      </dgm:prSet>
      <dgm:spPr/>
      <dgm:t>
        <a:bodyPr/>
        <a:lstStyle/>
        <a:p>
          <a:endParaRPr lang="fr-BE"/>
        </a:p>
      </dgm:t>
    </dgm:pt>
    <dgm:pt modelId="{7FE09229-0562-405D-A388-69B5DC76B12E}" type="pres">
      <dgm:prSet presAssocID="{027455A0-8FA0-48FD-A703-1B1B90F1F275}" presName="sibTrans" presStyleCnt="0"/>
      <dgm:spPr/>
    </dgm:pt>
    <dgm:pt modelId="{33FDC023-854E-4705-A2CC-51092F0B5284}" type="pres">
      <dgm:prSet presAssocID="{8585AE8B-A8EC-42AE-AF6F-A78AC4F2427F}" presName="compNode" presStyleCnt="0"/>
      <dgm:spPr/>
    </dgm:pt>
    <dgm:pt modelId="{BFF6213C-246C-47D1-9B92-802C3949A767}" type="pres">
      <dgm:prSet presAssocID="{8585AE8B-A8EC-42AE-AF6F-A78AC4F2427F}" presName="bgRect" presStyleLbl="bgShp" presStyleIdx="1" presStyleCnt="7"/>
      <dgm:spPr/>
    </dgm:pt>
    <dgm:pt modelId="{FC14884F-DC28-4320-A639-CF167F19CBFF}" type="pres">
      <dgm:prSet presAssocID="{8585AE8B-A8EC-42AE-AF6F-A78AC4F2427F}" presName="iconRect" presStyleLbl="node1" presStyleIdx="1" presStyleCnt="7"/>
      <dgm:spPr>
        <a:ln>
          <a:noFill/>
        </a:ln>
      </dgm:spPr>
    </dgm:pt>
    <dgm:pt modelId="{20828133-64CF-45AE-A0F8-AB9F0D822166}" type="pres">
      <dgm:prSet presAssocID="{8585AE8B-A8EC-42AE-AF6F-A78AC4F2427F}" presName="spaceRect" presStyleCnt="0"/>
      <dgm:spPr/>
    </dgm:pt>
    <dgm:pt modelId="{0AF420D8-22A0-4A63-9FF3-8873E3F946FE}" type="pres">
      <dgm:prSet presAssocID="{8585AE8B-A8EC-42AE-AF6F-A78AC4F2427F}" presName="parTx" presStyleLbl="revTx" presStyleIdx="1" presStyleCnt="7">
        <dgm:presLayoutVars>
          <dgm:chMax val="0"/>
          <dgm:chPref val="0"/>
        </dgm:presLayoutVars>
      </dgm:prSet>
      <dgm:spPr/>
      <dgm:t>
        <a:bodyPr/>
        <a:lstStyle/>
        <a:p>
          <a:endParaRPr lang="fr-BE"/>
        </a:p>
      </dgm:t>
    </dgm:pt>
    <dgm:pt modelId="{27C550B5-1567-4C99-A0B4-EBD90E8442FD}" type="pres">
      <dgm:prSet presAssocID="{3C2BACDF-A2B6-4789-AA8E-E3EE684F01C0}" presName="sibTrans" presStyleCnt="0"/>
      <dgm:spPr/>
    </dgm:pt>
    <dgm:pt modelId="{4E084C72-5EA9-4822-8E9B-2DCE8322509C}" type="pres">
      <dgm:prSet presAssocID="{14285EBD-2DA4-422D-B2F6-0D4A36F2B829}" presName="compNode" presStyleCnt="0"/>
      <dgm:spPr/>
    </dgm:pt>
    <dgm:pt modelId="{D1C38A34-CB1E-4A4F-ACC1-F71651705E7C}" type="pres">
      <dgm:prSet presAssocID="{14285EBD-2DA4-422D-B2F6-0D4A36F2B829}" presName="bgRect" presStyleLbl="bgShp" presStyleIdx="2" presStyleCnt="7"/>
      <dgm:spPr/>
    </dgm:pt>
    <dgm:pt modelId="{7813F237-19C8-4914-8BFF-55FD7F729B0F}" type="pres">
      <dgm:prSet presAssocID="{14285EBD-2DA4-422D-B2F6-0D4A36F2B829}" presName="iconRect" presStyleLbl="node1" presStyleIdx="2" presStyleCnt="7"/>
      <dgm:spPr>
        <a:ln>
          <a:noFill/>
        </a:ln>
      </dgm:spPr>
    </dgm:pt>
    <dgm:pt modelId="{3963D005-EA5B-4981-9B25-4F06E5F362D3}" type="pres">
      <dgm:prSet presAssocID="{14285EBD-2DA4-422D-B2F6-0D4A36F2B829}" presName="spaceRect" presStyleCnt="0"/>
      <dgm:spPr/>
    </dgm:pt>
    <dgm:pt modelId="{3F1159E0-CA9C-475A-AA4F-894FA10DD5AE}" type="pres">
      <dgm:prSet presAssocID="{14285EBD-2DA4-422D-B2F6-0D4A36F2B829}" presName="parTx" presStyleLbl="revTx" presStyleIdx="2" presStyleCnt="7">
        <dgm:presLayoutVars>
          <dgm:chMax val="0"/>
          <dgm:chPref val="0"/>
        </dgm:presLayoutVars>
      </dgm:prSet>
      <dgm:spPr/>
      <dgm:t>
        <a:bodyPr/>
        <a:lstStyle/>
        <a:p>
          <a:endParaRPr lang="fr-BE"/>
        </a:p>
      </dgm:t>
    </dgm:pt>
    <dgm:pt modelId="{29A2F89D-2718-4BAC-A787-53B432898F2E}" type="pres">
      <dgm:prSet presAssocID="{8D842EEA-484B-4E26-90AF-8A1AAA543FF0}" presName="sibTrans" presStyleCnt="0"/>
      <dgm:spPr/>
    </dgm:pt>
    <dgm:pt modelId="{F4671106-8E9A-4F7E-BE43-6CE08A1DB6A6}" type="pres">
      <dgm:prSet presAssocID="{ED59CF3E-15B8-42C9-A93E-7CD03294F134}" presName="compNode" presStyleCnt="0"/>
      <dgm:spPr/>
    </dgm:pt>
    <dgm:pt modelId="{D2983287-0783-4364-91BD-6C387FD02CFB}" type="pres">
      <dgm:prSet presAssocID="{ED59CF3E-15B8-42C9-A93E-7CD03294F134}" presName="bgRect" presStyleLbl="bgShp" presStyleIdx="3" presStyleCnt="7"/>
      <dgm:spPr/>
    </dgm:pt>
    <dgm:pt modelId="{83AB223E-53B8-48FD-B972-63F921930C45}" type="pres">
      <dgm:prSet presAssocID="{ED59CF3E-15B8-42C9-A93E-7CD03294F134}" presName="iconRect" presStyleLbl="node1" presStyleIdx="3" presStyleCnt="7"/>
      <dgm:spPr>
        <a:ln>
          <a:noFill/>
        </a:ln>
      </dgm:spPr>
    </dgm:pt>
    <dgm:pt modelId="{A8B94207-2FAF-4BF8-A7ED-A5940FA00EC6}" type="pres">
      <dgm:prSet presAssocID="{ED59CF3E-15B8-42C9-A93E-7CD03294F134}" presName="spaceRect" presStyleCnt="0"/>
      <dgm:spPr/>
    </dgm:pt>
    <dgm:pt modelId="{7F59BC8A-2509-4419-A2F7-88F38DBA5BCE}" type="pres">
      <dgm:prSet presAssocID="{ED59CF3E-15B8-42C9-A93E-7CD03294F134}" presName="parTx" presStyleLbl="revTx" presStyleIdx="3" presStyleCnt="7">
        <dgm:presLayoutVars>
          <dgm:chMax val="0"/>
          <dgm:chPref val="0"/>
        </dgm:presLayoutVars>
      </dgm:prSet>
      <dgm:spPr/>
      <dgm:t>
        <a:bodyPr/>
        <a:lstStyle/>
        <a:p>
          <a:endParaRPr lang="fr-BE"/>
        </a:p>
      </dgm:t>
    </dgm:pt>
    <dgm:pt modelId="{3BFB4152-81C2-433F-956C-137720A58C19}" type="pres">
      <dgm:prSet presAssocID="{9C080ADC-1106-4094-98F6-AABD24D8D93D}" presName="sibTrans" presStyleCnt="0"/>
      <dgm:spPr/>
    </dgm:pt>
    <dgm:pt modelId="{FBF3B32E-3365-48E6-9538-CB30CF49A306}" type="pres">
      <dgm:prSet presAssocID="{363EE710-E568-4178-9E80-F1E02EC93060}" presName="compNode" presStyleCnt="0"/>
      <dgm:spPr/>
    </dgm:pt>
    <dgm:pt modelId="{52CFF72C-0D4C-43C6-B09E-1A9B98706652}" type="pres">
      <dgm:prSet presAssocID="{363EE710-E568-4178-9E80-F1E02EC93060}" presName="bgRect" presStyleLbl="bgShp" presStyleIdx="4" presStyleCnt="7"/>
      <dgm:spPr/>
    </dgm:pt>
    <dgm:pt modelId="{05E4B55D-A217-4F6B-A861-96E5D1849190}" type="pres">
      <dgm:prSet presAssocID="{363EE710-E568-4178-9E80-F1E02EC93060}" presName="iconRect" presStyleLbl="node1" presStyleIdx="4" presStyleCnt="7"/>
      <dgm:spPr>
        <a:ln>
          <a:noFill/>
        </a:ln>
      </dgm:spPr>
    </dgm:pt>
    <dgm:pt modelId="{A06B0B18-C6B0-4031-AFF1-78A844E09EC6}" type="pres">
      <dgm:prSet presAssocID="{363EE710-E568-4178-9E80-F1E02EC93060}" presName="spaceRect" presStyleCnt="0"/>
      <dgm:spPr/>
    </dgm:pt>
    <dgm:pt modelId="{EA821709-D9BA-417F-82E2-3738E77647B8}" type="pres">
      <dgm:prSet presAssocID="{363EE710-E568-4178-9E80-F1E02EC93060}" presName="parTx" presStyleLbl="revTx" presStyleIdx="4" presStyleCnt="7">
        <dgm:presLayoutVars>
          <dgm:chMax val="0"/>
          <dgm:chPref val="0"/>
        </dgm:presLayoutVars>
      </dgm:prSet>
      <dgm:spPr/>
      <dgm:t>
        <a:bodyPr/>
        <a:lstStyle/>
        <a:p>
          <a:endParaRPr lang="fr-BE"/>
        </a:p>
      </dgm:t>
    </dgm:pt>
    <dgm:pt modelId="{5F6CDD42-995B-42BA-B733-0DF5982365BD}" type="pres">
      <dgm:prSet presAssocID="{B07B43F9-B0CC-4092-99BA-0C071E0AB854}" presName="sibTrans" presStyleCnt="0"/>
      <dgm:spPr/>
    </dgm:pt>
    <dgm:pt modelId="{07E1C174-3DC3-49CA-A607-84EAE282A37A}" type="pres">
      <dgm:prSet presAssocID="{A992FDB3-BC8E-4EA9-966A-F859F87C6F01}" presName="compNode" presStyleCnt="0"/>
      <dgm:spPr/>
    </dgm:pt>
    <dgm:pt modelId="{4F8E31EE-C629-43B2-ABAD-B5C6C8CC2A55}" type="pres">
      <dgm:prSet presAssocID="{A992FDB3-BC8E-4EA9-966A-F859F87C6F01}" presName="bgRect" presStyleLbl="bgShp" presStyleIdx="5" presStyleCnt="7"/>
      <dgm:spPr/>
    </dgm:pt>
    <dgm:pt modelId="{D050CF54-2E89-4845-8160-B34597070C23}" type="pres">
      <dgm:prSet presAssocID="{A992FDB3-BC8E-4EA9-966A-F859F87C6F01}" presName="iconRect" presStyleLbl="node1" presStyleIdx="5" presStyleCnt="7"/>
      <dgm:spPr>
        <a:ln>
          <a:noFill/>
        </a:ln>
      </dgm:spPr>
    </dgm:pt>
    <dgm:pt modelId="{DF7D0F41-7C69-43C7-B909-C638652A5DA0}" type="pres">
      <dgm:prSet presAssocID="{A992FDB3-BC8E-4EA9-966A-F859F87C6F01}" presName="spaceRect" presStyleCnt="0"/>
      <dgm:spPr/>
    </dgm:pt>
    <dgm:pt modelId="{272605FD-653B-4BCE-8F9C-0C9F93754B31}" type="pres">
      <dgm:prSet presAssocID="{A992FDB3-BC8E-4EA9-966A-F859F87C6F01}" presName="parTx" presStyleLbl="revTx" presStyleIdx="5" presStyleCnt="7">
        <dgm:presLayoutVars>
          <dgm:chMax val="0"/>
          <dgm:chPref val="0"/>
        </dgm:presLayoutVars>
      </dgm:prSet>
      <dgm:spPr/>
      <dgm:t>
        <a:bodyPr/>
        <a:lstStyle/>
        <a:p>
          <a:endParaRPr lang="fr-BE"/>
        </a:p>
      </dgm:t>
    </dgm:pt>
    <dgm:pt modelId="{4162B958-7A98-4D43-96B0-3D939C58AD06}" type="pres">
      <dgm:prSet presAssocID="{C7530FF8-1F9F-4F74-AC25-E2F2CD97D22F}" presName="sibTrans" presStyleCnt="0"/>
      <dgm:spPr/>
    </dgm:pt>
    <dgm:pt modelId="{64562E3C-0F09-4E22-AB1E-546C914567EE}" type="pres">
      <dgm:prSet presAssocID="{F6F4C986-A0A3-429F-99AB-B775361FF827}" presName="compNode" presStyleCnt="0"/>
      <dgm:spPr/>
    </dgm:pt>
    <dgm:pt modelId="{75FEF1C1-6786-4DD0-94C3-98A23CFAB49D}" type="pres">
      <dgm:prSet presAssocID="{F6F4C986-A0A3-429F-99AB-B775361FF827}" presName="bgRect" presStyleLbl="bgShp" presStyleIdx="6" presStyleCnt="7"/>
      <dgm:spPr/>
    </dgm:pt>
    <dgm:pt modelId="{BB4620CB-7B5B-4E89-9347-0D17409E9D15}" type="pres">
      <dgm:prSet presAssocID="{F6F4C986-A0A3-429F-99AB-B775361FF827}" presName="iconRect" presStyleLbl="node1" presStyleIdx="6" presStyleCnt="7"/>
      <dgm:spPr>
        <a:ln>
          <a:noFill/>
        </a:ln>
      </dgm:spPr>
    </dgm:pt>
    <dgm:pt modelId="{DFADB084-CC5A-425E-B087-594F9F294850}" type="pres">
      <dgm:prSet presAssocID="{F6F4C986-A0A3-429F-99AB-B775361FF827}" presName="spaceRect" presStyleCnt="0"/>
      <dgm:spPr/>
    </dgm:pt>
    <dgm:pt modelId="{A591249D-AE00-48A6-AEAB-AD54E811C82D}" type="pres">
      <dgm:prSet presAssocID="{F6F4C986-A0A3-429F-99AB-B775361FF827}" presName="parTx" presStyleLbl="revTx" presStyleIdx="6" presStyleCnt="7">
        <dgm:presLayoutVars>
          <dgm:chMax val="0"/>
          <dgm:chPref val="0"/>
        </dgm:presLayoutVars>
      </dgm:prSet>
      <dgm:spPr/>
      <dgm:t>
        <a:bodyPr/>
        <a:lstStyle/>
        <a:p>
          <a:endParaRPr lang="fr-BE"/>
        </a:p>
      </dgm:t>
    </dgm:pt>
  </dgm:ptLst>
  <dgm:cxnLst>
    <dgm:cxn modelId="{4480BAAB-6C9A-4BE3-9CCA-D605F4B9C183}" srcId="{9D4FFDD5-461C-4CD6-9F09-4B2E61FB4759}" destId="{A992FDB3-BC8E-4EA9-966A-F859F87C6F01}" srcOrd="5" destOrd="0" parTransId="{D11DF071-F0C4-4B69-AAE9-465273259144}" sibTransId="{C7530FF8-1F9F-4F74-AC25-E2F2CD97D22F}"/>
    <dgm:cxn modelId="{4BAC4EA1-8F60-4C16-B7BE-DB1FA595176E}" type="presOf" srcId="{14285EBD-2DA4-422D-B2F6-0D4A36F2B829}" destId="{3F1159E0-CA9C-475A-AA4F-894FA10DD5AE}" srcOrd="0" destOrd="0" presId="urn:microsoft.com/office/officeart/2018/2/layout/IconVerticalSolidList"/>
    <dgm:cxn modelId="{2FF97516-D71F-44E3-A970-58B51C2CB04A}" srcId="{9D4FFDD5-461C-4CD6-9F09-4B2E61FB4759}" destId="{14285EBD-2DA4-422D-B2F6-0D4A36F2B829}" srcOrd="2" destOrd="0" parTransId="{8E3B32A6-31D8-4D24-9FB7-83408F10432F}" sibTransId="{8D842EEA-484B-4E26-90AF-8A1AAA543FF0}"/>
    <dgm:cxn modelId="{57B10C5A-B2F1-48F0-A1E4-6F872B6A631A}" srcId="{9D4FFDD5-461C-4CD6-9F09-4B2E61FB4759}" destId="{ED59CF3E-15B8-42C9-A93E-7CD03294F134}" srcOrd="3" destOrd="0" parTransId="{123429BC-6184-4646-9CAB-10C1C40D361E}" sibTransId="{9C080ADC-1106-4094-98F6-AABD24D8D93D}"/>
    <dgm:cxn modelId="{A40A108F-9194-4E8C-ABD7-F8D2940780C7}" type="presOf" srcId="{8585AE8B-A8EC-42AE-AF6F-A78AC4F2427F}" destId="{0AF420D8-22A0-4A63-9FF3-8873E3F946FE}" srcOrd="0" destOrd="0" presId="urn:microsoft.com/office/officeart/2018/2/layout/IconVerticalSolidList"/>
    <dgm:cxn modelId="{78240F68-A604-4925-A60B-2603E8E22299}" type="presOf" srcId="{A992FDB3-BC8E-4EA9-966A-F859F87C6F01}" destId="{272605FD-653B-4BCE-8F9C-0C9F93754B31}" srcOrd="0" destOrd="0" presId="urn:microsoft.com/office/officeart/2018/2/layout/IconVerticalSolidList"/>
    <dgm:cxn modelId="{FBD745EC-3BE3-4931-A437-EC246C8F1370}" srcId="{9D4FFDD5-461C-4CD6-9F09-4B2E61FB4759}" destId="{F6F4C986-A0A3-429F-99AB-B775361FF827}" srcOrd="6" destOrd="0" parTransId="{B4F69CB8-5904-4608-AC37-4DF01DCD3E11}" sibTransId="{9A07F181-8A28-4232-9307-CC9BB9BDD8E2}"/>
    <dgm:cxn modelId="{8DB17FBE-20EC-489A-8B06-BF302FDA6F40}" type="presOf" srcId="{ED59CF3E-15B8-42C9-A93E-7CD03294F134}" destId="{7F59BC8A-2509-4419-A2F7-88F38DBA5BCE}" srcOrd="0" destOrd="0" presId="urn:microsoft.com/office/officeart/2018/2/layout/IconVerticalSolidList"/>
    <dgm:cxn modelId="{00084C8A-9227-414D-B63A-5580C3C4EA4D}" type="presOf" srcId="{363EE710-E568-4178-9E80-F1E02EC93060}" destId="{EA821709-D9BA-417F-82E2-3738E77647B8}" srcOrd="0" destOrd="0" presId="urn:microsoft.com/office/officeart/2018/2/layout/IconVerticalSolidList"/>
    <dgm:cxn modelId="{A3B3A734-9ECA-4CEB-AB6B-AAB3C1452EDA}" srcId="{9D4FFDD5-461C-4CD6-9F09-4B2E61FB4759}" destId="{8585AE8B-A8EC-42AE-AF6F-A78AC4F2427F}" srcOrd="1" destOrd="0" parTransId="{62826507-1B93-4169-B083-CA2B055E2703}" sibTransId="{3C2BACDF-A2B6-4789-AA8E-E3EE684F01C0}"/>
    <dgm:cxn modelId="{5A0CE27A-CDDE-4185-A0CD-A330FDA1B053}" srcId="{9D4FFDD5-461C-4CD6-9F09-4B2E61FB4759}" destId="{363EE710-E568-4178-9E80-F1E02EC93060}" srcOrd="4" destOrd="0" parTransId="{04EDA387-7F9A-4A32-932B-9A09847CF65F}" sibTransId="{B07B43F9-B0CC-4092-99BA-0C071E0AB854}"/>
    <dgm:cxn modelId="{FF4058F0-5609-4FEB-B591-C0DA2FBA2AAE}" type="presOf" srcId="{43FA250E-7796-4B2B-83AF-95D6341F7F82}" destId="{F489EFFF-59BE-4C60-9F49-F76ECD7DAE97}" srcOrd="0" destOrd="0" presId="urn:microsoft.com/office/officeart/2018/2/layout/IconVerticalSolidList"/>
    <dgm:cxn modelId="{1F88C326-90E3-4BD1-9C97-F0E6730362F6}" type="presOf" srcId="{F6F4C986-A0A3-429F-99AB-B775361FF827}" destId="{A591249D-AE00-48A6-AEAB-AD54E811C82D}" srcOrd="0" destOrd="0" presId="urn:microsoft.com/office/officeart/2018/2/layout/IconVerticalSolidList"/>
    <dgm:cxn modelId="{F32FF9FC-AEC5-452B-87B9-B8B31B39DB78}" type="presOf" srcId="{9D4FFDD5-461C-4CD6-9F09-4B2E61FB4759}" destId="{5A6E9DE8-39F7-43B6-A2DC-297000A2AEAD}" srcOrd="0" destOrd="0" presId="urn:microsoft.com/office/officeart/2018/2/layout/IconVerticalSolidList"/>
    <dgm:cxn modelId="{683A23E8-3719-4572-B161-967F6745C34B}" srcId="{9D4FFDD5-461C-4CD6-9F09-4B2E61FB4759}" destId="{43FA250E-7796-4B2B-83AF-95D6341F7F82}" srcOrd="0" destOrd="0" parTransId="{628A529F-AACF-460C-A921-26B195EF5E9A}" sibTransId="{027455A0-8FA0-48FD-A703-1B1B90F1F275}"/>
    <dgm:cxn modelId="{C5E25ACB-D357-4AFF-8284-215FD8F9675D}" type="presParOf" srcId="{5A6E9DE8-39F7-43B6-A2DC-297000A2AEAD}" destId="{21DF1726-50A0-48EA-83E7-3335E83DDB50}" srcOrd="0" destOrd="0" presId="urn:microsoft.com/office/officeart/2018/2/layout/IconVerticalSolidList"/>
    <dgm:cxn modelId="{A650F9DC-964A-4CAA-B8FC-96EB9C52D3D6}" type="presParOf" srcId="{21DF1726-50A0-48EA-83E7-3335E83DDB50}" destId="{2555981F-AEB7-40CE-93E4-702ADBC59B3F}" srcOrd="0" destOrd="0" presId="urn:microsoft.com/office/officeart/2018/2/layout/IconVerticalSolidList"/>
    <dgm:cxn modelId="{71F0462D-2503-494A-98DA-2A56F81F98BD}" type="presParOf" srcId="{21DF1726-50A0-48EA-83E7-3335E83DDB50}" destId="{D7BE4784-D214-48A6-B099-4B8D45055E66}" srcOrd="1" destOrd="0" presId="urn:microsoft.com/office/officeart/2018/2/layout/IconVerticalSolidList"/>
    <dgm:cxn modelId="{44D71D50-47D7-46EF-BF86-95CC8E021D3C}" type="presParOf" srcId="{21DF1726-50A0-48EA-83E7-3335E83DDB50}" destId="{6514A24A-03EE-457A-B71A-D61215C3BA00}" srcOrd="2" destOrd="0" presId="urn:microsoft.com/office/officeart/2018/2/layout/IconVerticalSolidList"/>
    <dgm:cxn modelId="{572917E3-7AFE-44A3-AB17-4E87C96AC6C6}" type="presParOf" srcId="{21DF1726-50A0-48EA-83E7-3335E83DDB50}" destId="{F489EFFF-59BE-4C60-9F49-F76ECD7DAE97}" srcOrd="3" destOrd="0" presId="urn:microsoft.com/office/officeart/2018/2/layout/IconVerticalSolidList"/>
    <dgm:cxn modelId="{A83C53E1-D457-4D48-81E3-3DA658386AC2}" type="presParOf" srcId="{5A6E9DE8-39F7-43B6-A2DC-297000A2AEAD}" destId="{7FE09229-0562-405D-A388-69B5DC76B12E}" srcOrd="1" destOrd="0" presId="urn:microsoft.com/office/officeart/2018/2/layout/IconVerticalSolidList"/>
    <dgm:cxn modelId="{62996B01-1F7B-4EF3-9A73-A47F55C84AEC}" type="presParOf" srcId="{5A6E9DE8-39F7-43B6-A2DC-297000A2AEAD}" destId="{33FDC023-854E-4705-A2CC-51092F0B5284}" srcOrd="2" destOrd="0" presId="urn:microsoft.com/office/officeart/2018/2/layout/IconVerticalSolidList"/>
    <dgm:cxn modelId="{AEF88DCA-0F7F-49A5-9DCF-1ABDC6919402}" type="presParOf" srcId="{33FDC023-854E-4705-A2CC-51092F0B5284}" destId="{BFF6213C-246C-47D1-9B92-802C3949A767}" srcOrd="0" destOrd="0" presId="urn:microsoft.com/office/officeart/2018/2/layout/IconVerticalSolidList"/>
    <dgm:cxn modelId="{CF260D8C-8540-4DE1-B3D2-137A96728CD4}" type="presParOf" srcId="{33FDC023-854E-4705-A2CC-51092F0B5284}" destId="{FC14884F-DC28-4320-A639-CF167F19CBFF}" srcOrd="1" destOrd="0" presId="urn:microsoft.com/office/officeart/2018/2/layout/IconVerticalSolidList"/>
    <dgm:cxn modelId="{8B85B3DB-2E1F-4AB5-87E9-F0300D1A037A}" type="presParOf" srcId="{33FDC023-854E-4705-A2CC-51092F0B5284}" destId="{20828133-64CF-45AE-A0F8-AB9F0D822166}" srcOrd="2" destOrd="0" presId="urn:microsoft.com/office/officeart/2018/2/layout/IconVerticalSolidList"/>
    <dgm:cxn modelId="{76995DBF-7C47-4E1F-8814-358F29F561BC}" type="presParOf" srcId="{33FDC023-854E-4705-A2CC-51092F0B5284}" destId="{0AF420D8-22A0-4A63-9FF3-8873E3F946FE}" srcOrd="3" destOrd="0" presId="urn:microsoft.com/office/officeart/2018/2/layout/IconVerticalSolidList"/>
    <dgm:cxn modelId="{CED6236D-C016-4D99-BB08-F2907CE1E56A}" type="presParOf" srcId="{5A6E9DE8-39F7-43B6-A2DC-297000A2AEAD}" destId="{27C550B5-1567-4C99-A0B4-EBD90E8442FD}" srcOrd="3" destOrd="0" presId="urn:microsoft.com/office/officeart/2018/2/layout/IconVerticalSolidList"/>
    <dgm:cxn modelId="{C6860C36-EAD5-47F8-B90E-039738C287F8}" type="presParOf" srcId="{5A6E9DE8-39F7-43B6-A2DC-297000A2AEAD}" destId="{4E084C72-5EA9-4822-8E9B-2DCE8322509C}" srcOrd="4" destOrd="0" presId="urn:microsoft.com/office/officeart/2018/2/layout/IconVerticalSolidList"/>
    <dgm:cxn modelId="{B76008B9-1D60-426D-8B61-26D4BF413C5B}" type="presParOf" srcId="{4E084C72-5EA9-4822-8E9B-2DCE8322509C}" destId="{D1C38A34-CB1E-4A4F-ACC1-F71651705E7C}" srcOrd="0" destOrd="0" presId="urn:microsoft.com/office/officeart/2018/2/layout/IconVerticalSolidList"/>
    <dgm:cxn modelId="{5079B0FE-DFEB-4E13-B77E-F56BCB989426}" type="presParOf" srcId="{4E084C72-5EA9-4822-8E9B-2DCE8322509C}" destId="{7813F237-19C8-4914-8BFF-55FD7F729B0F}" srcOrd="1" destOrd="0" presId="urn:microsoft.com/office/officeart/2018/2/layout/IconVerticalSolidList"/>
    <dgm:cxn modelId="{50E21B9F-B58B-4D44-AE1A-7734D18D0D5F}" type="presParOf" srcId="{4E084C72-5EA9-4822-8E9B-2DCE8322509C}" destId="{3963D005-EA5B-4981-9B25-4F06E5F362D3}" srcOrd="2" destOrd="0" presId="urn:microsoft.com/office/officeart/2018/2/layout/IconVerticalSolidList"/>
    <dgm:cxn modelId="{A17D5E95-E43E-45EB-BA36-14E664ED4CFA}" type="presParOf" srcId="{4E084C72-5EA9-4822-8E9B-2DCE8322509C}" destId="{3F1159E0-CA9C-475A-AA4F-894FA10DD5AE}" srcOrd="3" destOrd="0" presId="urn:microsoft.com/office/officeart/2018/2/layout/IconVerticalSolidList"/>
    <dgm:cxn modelId="{4C0068D0-1441-460D-861F-07251D57FEB7}" type="presParOf" srcId="{5A6E9DE8-39F7-43B6-A2DC-297000A2AEAD}" destId="{29A2F89D-2718-4BAC-A787-53B432898F2E}" srcOrd="5" destOrd="0" presId="urn:microsoft.com/office/officeart/2018/2/layout/IconVerticalSolidList"/>
    <dgm:cxn modelId="{055D0646-17E6-4D57-A7D3-8ED22B892E68}" type="presParOf" srcId="{5A6E9DE8-39F7-43B6-A2DC-297000A2AEAD}" destId="{F4671106-8E9A-4F7E-BE43-6CE08A1DB6A6}" srcOrd="6" destOrd="0" presId="urn:microsoft.com/office/officeart/2018/2/layout/IconVerticalSolidList"/>
    <dgm:cxn modelId="{476FA15E-A34D-4434-8A35-82E43F3F6A90}" type="presParOf" srcId="{F4671106-8E9A-4F7E-BE43-6CE08A1DB6A6}" destId="{D2983287-0783-4364-91BD-6C387FD02CFB}" srcOrd="0" destOrd="0" presId="urn:microsoft.com/office/officeart/2018/2/layout/IconVerticalSolidList"/>
    <dgm:cxn modelId="{ACA2B0AF-E4B7-4BC8-9CCB-C72C78FF8EAB}" type="presParOf" srcId="{F4671106-8E9A-4F7E-BE43-6CE08A1DB6A6}" destId="{83AB223E-53B8-48FD-B972-63F921930C45}" srcOrd="1" destOrd="0" presId="urn:microsoft.com/office/officeart/2018/2/layout/IconVerticalSolidList"/>
    <dgm:cxn modelId="{8E278FFD-8285-4C4A-AB35-3855C9F7394F}" type="presParOf" srcId="{F4671106-8E9A-4F7E-BE43-6CE08A1DB6A6}" destId="{A8B94207-2FAF-4BF8-A7ED-A5940FA00EC6}" srcOrd="2" destOrd="0" presId="urn:microsoft.com/office/officeart/2018/2/layout/IconVerticalSolidList"/>
    <dgm:cxn modelId="{2F5A7C06-0DC7-4F74-81FB-6FF77D1E7FCA}" type="presParOf" srcId="{F4671106-8E9A-4F7E-BE43-6CE08A1DB6A6}" destId="{7F59BC8A-2509-4419-A2F7-88F38DBA5BCE}" srcOrd="3" destOrd="0" presId="urn:microsoft.com/office/officeart/2018/2/layout/IconVerticalSolidList"/>
    <dgm:cxn modelId="{5FA6752D-EF03-4D1B-ABC3-C9133672F24D}" type="presParOf" srcId="{5A6E9DE8-39F7-43B6-A2DC-297000A2AEAD}" destId="{3BFB4152-81C2-433F-956C-137720A58C19}" srcOrd="7" destOrd="0" presId="urn:microsoft.com/office/officeart/2018/2/layout/IconVerticalSolidList"/>
    <dgm:cxn modelId="{49019EA6-940C-4BBE-BB43-CB53577155B8}" type="presParOf" srcId="{5A6E9DE8-39F7-43B6-A2DC-297000A2AEAD}" destId="{FBF3B32E-3365-48E6-9538-CB30CF49A306}" srcOrd="8" destOrd="0" presId="urn:microsoft.com/office/officeart/2018/2/layout/IconVerticalSolidList"/>
    <dgm:cxn modelId="{C0211870-A6C8-4467-A03F-830576CC6B06}" type="presParOf" srcId="{FBF3B32E-3365-48E6-9538-CB30CF49A306}" destId="{52CFF72C-0D4C-43C6-B09E-1A9B98706652}" srcOrd="0" destOrd="0" presId="urn:microsoft.com/office/officeart/2018/2/layout/IconVerticalSolidList"/>
    <dgm:cxn modelId="{CDBF4CD3-1C18-4065-90BE-AE7C857710EB}" type="presParOf" srcId="{FBF3B32E-3365-48E6-9538-CB30CF49A306}" destId="{05E4B55D-A217-4F6B-A861-96E5D1849190}" srcOrd="1" destOrd="0" presId="urn:microsoft.com/office/officeart/2018/2/layout/IconVerticalSolidList"/>
    <dgm:cxn modelId="{3493E074-3408-4001-8F4E-99A2721A1702}" type="presParOf" srcId="{FBF3B32E-3365-48E6-9538-CB30CF49A306}" destId="{A06B0B18-C6B0-4031-AFF1-78A844E09EC6}" srcOrd="2" destOrd="0" presId="urn:microsoft.com/office/officeart/2018/2/layout/IconVerticalSolidList"/>
    <dgm:cxn modelId="{644E1423-D74A-4610-82BA-8ADCBA104C8D}" type="presParOf" srcId="{FBF3B32E-3365-48E6-9538-CB30CF49A306}" destId="{EA821709-D9BA-417F-82E2-3738E77647B8}" srcOrd="3" destOrd="0" presId="urn:microsoft.com/office/officeart/2018/2/layout/IconVerticalSolidList"/>
    <dgm:cxn modelId="{DAD80CBF-ABCD-468C-91B6-6F23B41FEB55}" type="presParOf" srcId="{5A6E9DE8-39F7-43B6-A2DC-297000A2AEAD}" destId="{5F6CDD42-995B-42BA-B733-0DF5982365BD}" srcOrd="9" destOrd="0" presId="urn:microsoft.com/office/officeart/2018/2/layout/IconVerticalSolidList"/>
    <dgm:cxn modelId="{0E38C106-0AC2-4730-A41A-65AD6B5EB703}" type="presParOf" srcId="{5A6E9DE8-39F7-43B6-A2DC-297000A2AEAD}" destId="{07E1C174-3DC3-49CA-A607-84EAE282A37A}" srcOrd="10" destOrd="0" presId="urn:microsoft.com/office/officeart/2018/2/layout/IconVerticalSolidList"/>
    <dgm:cxn modelId="{21198662-7307-48FE-A28F-28237F47DA3A}" type="presParOf" srcId="{07E1C174-3DC3-49CA-A607-84EAE282A37A}" destId="{4F8E31EE-C629-43B2-ABAD-B5C6C8CC2A55}" srcOrd="0" destOrd="0" presId="urn:microsoft.com/office/officeart/2018/2/layout/IconVerticalSolidList"/>
    <dgm:cxn modelId="{B3CCBD19-8F6D-47D3-9203-1F94D3DC1727}" type="presParOf" srcId="{07E1C174-3DC3-49CA-A607-84EAE282A37A}" destId="{D050CF54-2E89-4845-8160-B34597070C23}" srcOrd="1" destOrd="0" presId="urn:microsoft.com/office/officeart/2018/2/layout/IconVerticalSolidList"/>
    <dgm:cxn modelId="{BF9A7D15-EA06-4B89-822B-CDBA385429AB}" type="presParOf" srcId="{07E1C174-3DC3-49CA-A607-84EAE282A37A}" destId="{DF7D0F41-7C69-43C7-B909-C638652A5DA0}" srcOrd="2" destOrd="0" presId="urn:microsoft.com/office/officeart/2018/2/layout/IconVerticalSolidList"/>
    <dgm:cxn modelId="{B15FEA21-EB3E-4A51-B94A-70D7F6CF32B6}" type="presParOf" srcId="{07E1C174-3DC3-49CA-A607-84EAE282A37A}" destId="{272605FD-653B-4BCE-8F9C-0C9F93754B31}" srcOrd="3" destOrd="0" presId="urn:microsoft.com/office/officeart/2018/2/layout/IconVerticalSolidList"/>
    <dgm:cxn modelId="{01E148EE-AC58-4E7D-B186-8EBA77576227}" type="presParOf" srcId="{5A6E9DE8-39F7-43B6-A2DC-297000A2AEAD}" destId="{4162B958-7A98-4D43-96B0-3D939C58AD06}" srcOrd="11" destOrd="0" presId="urn:microsoft.com/office/officeart/2018/2/layout/IconVerticalSolidList"/>
    <dgm:cxn modelId="{A6C137D9-0C05-4A1A-8931-3F7A08105A78}" type="presParOf" srcId="{5A6E9DE8-39F7-43B6-A2DC-297000A2AEAD}" destId="{64562E3C-0F09-4E22-AB1E-546C914567EE}" srcOrd="12" destOrd="0" presId="urn:microsoft.com/office/officeart/2018/2/layout/IconVerticalSolidList"/>
    <dgm:cxn modelId="{FA0C0861-98F5-48ED-B73E-7590E36F693D}" type="presParOf" srcId="{64562E3C-0F09-4E22-AB1E-546C914567EE}" destId="{75FEF1C1-6786-4DD0-94C3-98A23CFAB49D}" srcOrd="0" destOrd="0" presId="urn:microsoft.com/office/officeart/2018/2/layout/IconVerticalSolidList"/>
    <dgm:cxn modelId="{42BF5500-EA42-4CE1-A860-93FDDD6C5A05}" type="presParOf" srcId="{64562E3C-0F09-4E22-AB1E-546C914567EE}" destId="{BB4620CB-7B5B-4E89-9347-0D17409E9D15}" srcOrd="1" destOrd="0" presId="urn:microsoft.com/office/officeart/2018/2/layout/IconVerticalSolidList"/>
    <dgm:cxn modelId="{894BFAA5-D081-44A3-BC83-B901C2633FC7}" type="presParOf" srcId="{64562E3C-0F09-4E22-AB1E-546C914567EE}" destId="{DFADB084-CC5A-425E-B087-594F9F294850}" srcOrd="2" destOrd="0" presId="urn:microsoft.com/office/officeart/2018/2/layout/IconVerticalSolidList"/>
    <dgm:cxn modelId="{1052D15C-A81F-499B-BF50-1BBA22C4E2C4}" type="presParOf" srcId="{64562E3C-0F09-4E22-AB1E-546C914567EE}" destId="{A591249D-AE00-48A6-AEAB-AD54E811C82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D40F1C9-CD66-4FC2-9C8A-E7F47916B623}"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fr-FR"/>
        </a:p>
      </dgm:t>
    </dgm:pt>
    <dgm:pt modelId="{BD8FFB83-25CA-4041-BA9A-E963DCCB386C}">
      <dgm:prSet/>
      <dgm:spPr/>
      <dgm:t>
        <a:bodyPr/>
        <a:lstStyle/>
        <a:p>
          <a:pPr>
            <a:lnSpc>
              <a:spcPct val="100000"/>
            </a:lnSpc>
          </a:pPr>
          <a:r>
            <a:rPr lang="fr-BE" b="1"/>
            <a:t>Hachure les moments pris par</a:t>
          </a:r>
          <a:endParaRPr lang="fr-FR"/>
        </a:p>
      </dgm:t>
    </dgm:pt>
    <dgm:pt modelId="{0857F5BF-0D09-4588-A1C7-BC1AD793FEAA}" type="parTrans" cxnId="{BFDF1D2A-9DD6-427D-80F3-95046F4BF471}">
      <dgm:prSet/>
      <dgm:spPr/>
      <dgm:t>
        <a:bodyPr/>
        <a:lstStyle/>
        <a:p>
          <a:endParaRPr lang="fr-FR"/>
        </a:p>
      </dgm:t>
    </dgm:pt>
    <dgm:pt modelId="{99C05B16-5C21-4E26-8614-74C2753AB7B2}" type="sibTrans" cxnId="{BFDF1D2A-9DD6-427D-80F3-95046F4BF471}">
      <dgm:prSet/>
      <dgm:spPr/>
      <dgm:t>
        <a:bodyPr/>
        <a:lstStyle/>
        <a:p>
          <a:endParaRPr lang="fr-FR"/>
        </a:p>
      </dgm:t>
    </dgm:pt>
    <dgm:pt modelId="{732364B8-873A-4F99-8460-E47636D91F72}">
      <dgm:prSet/>
      <dgm:spPr/>
      <dgm:t>
        <a:bodyPr/>
        <a:lstStyle/>
        <a:p>
          <a:pPr>
            <a:lnSpc>
              <a:spcPct val="100000"/>
            </a:lnSpc>
          </a:pPr>
          <a:r>
            <a:rPr lang="fr-BE"/>
            <a:t>Travail</a:t>
          </a:r>
          <a:endParaRPr lang="fr-FR"/>
        </a:p>
      </dgm:t>
    </dgm:pt>
    <dgm:pt modelId="{5F115E26-05A8-4A8A-94A2-D424D71D1B57}" type="parTrans" cxnId="{89A99022-43A6-4CBF-B1F3-9B4F3EE4C239}">
      <dgm:prSet/>
      <dgm:spPr/>
      <dgm:t>
        <a:bodyPr/>
        <a:lstStyle/>
        <a:p>
          <a:endParaRPr lang="fr-FR"/>
        </a:p>
      </dgm:t>
    </dgm:pt>
    <dgm:pt modelId="{8F84A6B2-3E85-4904-B728-3F3F0927F827}" type="sibTrans" cxnId="{89A99022-43A6-4CBF-B1F3-9B4F3EE4C239}">
      <dgm:prSet/>
      <dgm:spPr/>
      <dgm:t>
        <a:bodyPr/>
        <a:lstStyle/>
        <a:p>
          <a:endParaRPr lang="fr-FR"/>
        </a:p>
      </dgm:t>
    </dgm:pt>
    <dgm:pt modelId="{D4E2C177-D4DF-4EFB-A000-25A0B3FFAD7B}">
      <dgm:prSet/>
      <dgm:spPr/>
      <dgm:t>
        <a:bodyPr/>
        <a:lstStyle/>
        <a:p>
          <a:pPr>
            <a:lnSpc>
              <a:spcPct val="100000"/>
            </a:lnSpc>
          </a:pPr>
          <a:r>
            <a:rPr lang="fr-BE"/>
            <a:t>Sommeil</a:t>
          </a:r>
          <a:endParaRPr lang="fr-FR"/>
        </a:p>
      </dgm:t>
    </dgm:pt>
    <dgm:pt modelId="{A45B8C1F-2BDB-42F2-B5A2-94FA74E7C93A}" type="parTrans" cxnId="{93A5A78D-DAB7-4FE1-B5B5-6E88E48CFABE}">
      <dgm:prSet/>
      <dgm:spPr/>
      <dgm:t>
        <a:bodyPr/>
        <a:lstStyle/>
        <a:p>
          <a:endParaRPr lang="fr-FR"/>
        </a:p>
      </dgm:t>
    </dgm:pt>
    <dgm:pt modelId="{E938EADC-20C9-4C0C-A6DE-1841D2CF7AC4}" type="sibTrans" cxnId="{93A5A78D-DAB7-4FE1-B5B5-6E88E48CFABE}">
      <dgm:prSet/>
      <dgm:spPr/>
      <dgm:t>
        <a:bodyPr/>
        <a:lstStyle/>
        <a:p>
          <a:endParaRPr lang="fr-FR"/>
        </a:p>
      </dgm:t>
    </dgm:pt>
    <dgm:pt modelId="{545AD39F-26F9-4FF2-9672-CF60AFC2158D}">
      <dgm:prSet/>
      <dgm:spPr/>
      <dgm:t>
        <a:bodyPr/>
        <a:lstStyle/>
        <a:p>
          <a:pPr>
            <a:lnSpc>
              <a:spcPct val="100000"/>
            </a:lnSpc>
          </a:pPr>
          <a:r>
            <a:rPr lang="fr-BE"/>
            <a:t>Ecole</a:t>
          </a:r>
          <a:endParaRPr lang="fr-FR"/>
        </a:p>
      </dgm:t>
    </dgm:pt>
    <dgm:pt modelId="{0A95B8CC-6A16-4FC3-8659-C48C9A7F4408}" type="parTrans" cxnId="{4080446C-D617-4CF6-B050-3265DFA88694}">
      <dgm:prSet/>
      <dgm:spPr/>
      <dgm:t>
        <a:bodyPr/>
        <a:lstStyle/>
        <a:p>
          <a:endParaRPr lang="fr-FR"/>
        </a:p>
      </dgm:t>
    </dgm:pt>
    <dgm:pt modelId="{C1443959-0FF9-4B1B-95F0-C75BC15A94C0}" type="sibTrans" cxnId="{4080446C-D617-4CF6-B050-3265DFA88694}">
      <dgm:prSet/>
      <dgm:spPr/>
      <dgm:t>
        <a:bodyPr/>
        <a:lstStyle/>
        <a:p>
          <a:endParaRPr lang="fr-FR"/>
        </a:p>
      </dgm:t>
    </dgm:pt>
    <dgm:pt modelId="{DFCE829B-EE07-440D-A52A-7EF2C7A322A7}">
      <dgm:prSet/>
      <dgm:spPr/>
      <dgm:t>
        <a:bodyPr/>
        <a:lstStyle/>
        <a:p>
          <a:pPr>
            <a:lnSpc>
              <a:spcPct val="100000"/>
            </a:lnSpc>
          </a:pPr>
          <a:r>
            <a:rPr lang="fr-BE"/>
            <a:t>Détente, sports,…</a:t>
          </a:r>
          <a:endParaRPr lang="fr-FR"/>
        </a:p>
      </dgm:t>
    </dgm:pt>
    <dgm:pt modelId="{E2E7EEE3-5364-4C66-AF35-0DA290EB7F50}" type="parTrans" cxnId="{D7C752D9-F43C-4C1B-8AB6-7D277CA4E42B}">
      <dgm:prSet/>
      <dgm:spPr/>
      <dgm:t>
        <a:bodyPr/>
        <a:lstStyle/>
        <a:p>
          <a:endParaRPr lang="fr-FR"/>
        </a:p>
      </dgm:t>
    </dgm:pt>
    <dgm:pt modelId="{8C36DDFD-1990-4BAA-BB58-66440036CEE1}" type="sibTrans" cxnId="{D7C752D9-F43C-4C1B-8AB6-7D277CA4E42B}">
      <dgm:prSet/>
      <dgm:spPr/>
      <dgm:t>
        <a:bodyPr/>
        <a:lstStyle/>
        <a:p>
          <a:endParaRPr lang="fr-FR"/>
        </a:p>
      </dgm:t>
    </dgm:pt>
    <dgm:pt modelId="{2FF63BF8-96D5-4BA8-9AAA-997843EA5DEC}">
      <dgm:prSet/>
      <dgm:spPr/>
      <dgm:t>
        <a:bodyPr/>
        <a:lstStyle/>
        <a:p>
          <a:pPr>
            <a:lnSpc>
              <a:spcPct val="100000"/>
            </a:lnSpc>
          </a:pPr>
          <a:r>
            <a:rPr lang="fr-BE" b="1"/>
            <a:t>Détermine les plages pour l’étude</a:t>
          </a:r>
          <a:endParaRPr lang="fr-FR"/>
        </a:p>
      </dgm:t>
    </dgm:pt>
    <dgm:pt modelId="{3AD89FEB-228F-4342-B478-BA17F6EFC1F5}" type="parTrans" cxnId="{09D0659C-8CAE-441A-A4B6-C01C5C709A28}">
      <dgm:prSet/>
      <dgm:spPr/>
      <dgm:t>
        <a:bodyPr/>
        <a:lstStyle/>
        <a:p>
          <a:endParaRPr lang="fr-FR"/>
        </a:p>
      </dgm:t>
    </dgm:pt>
    <dgm:pt modelId="{9496E71A-5450-4724-AAFF-4D4978CC23CD}" type="sibTrans" cxnId="{09D0659C-8CAE-441A-A4B6-C01C5C709A28}">
      <dgm:prSet/>
      <dgm:spPr/>
      <dgm:t>
        <a:bodyPr/>
        <a:lstStyle/>
        <a:p>
          <a:endParaRPr lang="fr-FR"/>
        </a:p>
      </dgm:t>
    </dgm:pt>
    <dgm:pt modelId="{C98CBD73-7504-4105-8992-9D6E228D7BE6}">
      <dgm:prSet/>
      <dgm:spPr/>
      <dgm:t>
        <a:bodyPr/>
        <a:lstStyle/>
        <a:p>
          <a:pPr>
            <a:lnSpc>
              <a:spcPct val="100000"/>
            </a:lnSpc>
          </a:pPr>
          <a:r>
            <a:rPr lang="fr-BE"/>
            <a:t>Combien de périodes sont disponibles?</a:t>
          </a:r>
          <a:endParaRPr lang="fr-FR"/>
        </a:p>
      </dgm:t>
    </dgm:pt>
    <dgm:pt modelId="{1DC2EC5C-FC40-4B7E-B37E-4CAA5CCADB2B}" type="parTrans" cxnId="{23DE39BE-733C-4DE6-AB17-9B4E59A544B0}">
      <dgm:prSet/>
      <dgm:spPr/>
      <dgm:t>
        <a:bodyPr/>
        <a:lstStyle/>
        <a:p>
          <a:endParaRPr lang="fr-FR"/>
        </a:p>
      </dgm:t>
    </dgm:pt>
    <dgm:pt modelId="{C9B8C5D2-8D28-4D83-A8EB-E0F24C11EAED}" type="sibTrans" cxnId="{23DE39BE-733C-4DE6-AB17-9B4E59A544B0}">
      <dgm:prSet/>
      <dgm:spPr/>
      <dgm:t>
        <a:bodyPr/>
        <a:lstStyle/>
        <a:p>
          <a:endParaRPr lang="fr-FR"/>
        </a:p>
      </dgm:t>
    </dgm:pt>
    <dgm:pt modelId="{2A5BB29C-310B-485E-9BFB-9D6D91B55EFA}">
      <dgm:prSet/>
      <dgm:spPr/>
      <dgm:t>
        <a:bodyPr/>
        <a:lstStyle/>
        <a:p>
          <a:pPr>
            <a:lnSpc>
              <a:spcPct val="100000"/>
            </a:lnSpc>
          </a:pPr>
          <a:r>
            <a:rPr lang="fr-BE"/>
            <a:t>Combien de périodes faut-il ?</a:t>
          </a:r>
          <a:endParaRPr lang="fr-FR"/>
        </a:p>
      </dgm:t>
    </dgm:pt>
    <dgm:pt modelId="{C3545AE2-1F14-4E3A-89E4-78949C15D0E4}" type="parTrans" cxnId="{D8A9E979-9B05-4DD9-8C2C-4899413CDAB3}">
      <dgm:prSet/>
      <dgm:spPr/>
      <dgm:t>
        <a:bodyPr/>
        <a:lstStyle/>
        <a:p>
          <a:endParaRPr lang="fr-FR"/>
        </a:p>
      </dgm:t>
    </dgm:pt>
    <dgm:pt modelId="{B0AD7483-EC15-4187-A075-F632E5CE618E}" type="sibTrans" cxnId="{D8A9E979-9B05-4DD9-8C2C-4899413CDAB3}">
      <dgm:prSet/>
      <dgm:spPr/>
      <dgm:t>
        <a:bodyPr/>
        <a:lstStyle/>
        <a:p>
          <a:endParaRPr lang="fr-FR"/>
        </a:p>
      </dgm:t>
    </dgm:pt>
    <dgm:pt modelId="{742F5C7C-2049-44AD-9014-F61A15510EC9}" type="pres">
      <dgm:prSet presAssocID="{DD40F1C9-CD66-4FC2-9C8A-E7F47916B623}" presName="linear" presStyleCnt="0">
        <dgm:presLayoutVars>
          <dgm:dir/>
          <dgm:animLvl val="lvl"/>
          <dgm:resizeHandles val="exact"/>
        </dgm:presLayoutVars>
      </dgm:prSet>
      <dgm:spPr/>
      <dgm:t>
        <a:bodyPr/>
        <a:lstStyle/>
        <a:p>
          <a:endParaRPr lang="fr-BE"/>
        </a:p>
      </dgm:t>
    </dgm:pt>
    <dgm:pt modelId="{DE0CCE7F-3AAA-4A55-8199-48DC02E59230}" type="pres">
      <dgm:prSet presAssocID="{BD8FFB83-25CA-4041-BA9A-E963DCCB386C}" presName="parentLin" presStyleCnt="0"/>
      <dgm:spPr/>
    </dgm:pt>
    <dgm:pt modelId="{5554A772-129F-477D-B59B-AEFD4B60E35B}" type="pres">
      <dgm:prSet presAssocID="{BD8FFB83-25CA-4041-BA9A-E963DCCB386C}" presName="parentLeftMargin" presStyleLbl="node1" presStyleIdx="0" presStyleCnt="2"/>
      <dgm:spPr/>
      <dgm:t>
        <a:bodyPr/>
        <a:lstStyle/>
        <a:p>
          <a:endParaRPr lang="fr-BE"/>
        </a:p>
      </dgm:t>
    </dgm:pt>
    <dgm:pt modelId="{0D61AC55-4AD9-4BF6-9469-D3F87698B897}" type="pres">
      <dgm:prSet presAssocID="{BD8FFB83-25CA-4041-BA9A-E963DCCB386C}" presName="parentText" presStyleLbl="node1" presStyleIdx="0" presStyleCnt="2">
        <dgm:presLayoutVars>
          <dgm:chMax val="0"/>
          <dgm:bulletEnabled val="1"/>
        </dgm:presLayoutVars>
      </dgm:prSet>
      <dgm:spPr/>
      <dgm:t>
        <a:bodyPr/>
        <a:lstStyle/>
        <a:p>
          <a:endParaRPr lang="fr-BE"/>
        </a:p>
      </dgm:t>
    </dgm:pt>
    <dgm:pt modelId="{63BF628A-4E69-4626-B191-D725797439EA}" type="pres">
      <dgm:prSet presAssocID="{BD8FFB83-25CA-4041-BA9A-E963DCCB386C}" presName="negativeSpace" presStyleCnt="0"/>
      <dgm:spPr/>
    </dgm:pt>
    <dgm:pt modelId="{97E434B0-CB25-47CC-B7E1-68C744CAF667}" type="pres">
      <dgm:prSet presAssocID="{BD8FFB83-25CA-4041-BA9A-E963DCCB386C}" presName="childText" presStyleLbl="conFgAcc1" presStyleIdx="0" presStyleCnt="2">
        <dgm:presLayoutVars>
          <dgm:bulletEnabled val="1"/>
        </dgm:presLayoutVars>
      </dgm:prSet>
      <dgm:spPr/>
      <dgm:t>
        <a:bodyPr/>
        <a:lstStyle/>
        <a:p>
          <a:endParaRPr lang="fr-BE"/>
        </a:p>
      </dgm:t>
    </dgm:pt>
    <dgm:pt modelId="{4353EC92-30E2-41B2-AF5D-7C0F23AC5C94}" type="pres">
      <dgm:prSet presAssocID="{99C05B16-5C21-4E26-8614-74C2753AB7B2}" presName="spaceBetweenRectangles" presStyleCnt="0"/>
      <dgm:spPr/>
    </dgm:pt>
    <dgm:pt modelId="{F151E4FC-4EAD-4ACF-91E3-3C10574558CD}" type="pres">
      <dgm:prSet presAssocID="{2FF63BF8-96D5-4BA8-9AAA-997843EA5DEC}" presName="parentLin" presStyleCnt="0"/>
      <dgm:spPr/>
    </dgm:pt>
    <dgm:pt modelId="{154EE64C-EDB9-4A4C-AED5-6E0AD6B2F420}" type="pres">
      <dgm:prSet presAssocID="{2FF63BF8-96D5-4BA8-9AAA-997843EA5DEC}" presName="parentLeftMargin" presStyleLbl="node1" presStyleIdx="0" presStyleCnt="2"/>
      <dgm:spPr/>
      <dgm:t>
        <a:bodyPr/>
        <a:lstStyle/>
        <a:p>
          <a:endParaRPr lang="fr-BE"/>
        </a:p>
      </dgm:t>
    </dgm:pt>
    <dgm:pt modelId="{2622A839-F8F2-4014-8719-17EE4087CF9B}" type="pres">
      <dgm:prSet presAssocID="{2FF63BF8-96D5-4BA8-9AAA-997843EA5DEC}" presName="parentText" presStyleLbl="node1" presStyleIdx="1" presStyleCnt="2">
        <dgm:presLayoutVars>
          <dgm:chMax val="0"/>
          <dgm:bulletEnabled val="1"/>
        </dgm:presLayoutVars>
      </dgm:prSet>
      <dgm:spPr/>
      <dgm:t>
        <a:bodyPr/>
        <a:lstStyle/>
        <a:p>
          <a:endParaRPr lang="fr-BE"/>
        </a:p>
      </dgm:t>
    </dgm:pt>
    <dgm:pt modelId="{7127B344-8BD9-45A7-B927-7E8B08474AE8}" type="pres">
      <dgm:prSet presAssocID="{2FF63BF8-96D5-4BA8-9AAA-997843EA5DEC}" presName="negativeSpace" presStyleCnt="0"/>
      <dgm:spPr/>
    </dgm:pt>
    <dgm:pt modelId="{A3BC9671-C753-47F4-B250-CDC62D4E2017}" type="pres">
      <dgm:prSet presAssocID="{2FF63BF8-96D5-4BA8-9AAA-997843EA5DEC}" presName="childText" presStyleLbl="conFgAcc1" presStyleIdx="1" presStyleCnt="2">
        <dgm:presLayoutVars>
          <dgm:bulletEnabled val="1"/>
        </dgm:presLayoutVars>
      </dgm:prSet>
      <dgm:spPr/>
      <dgm:t>
        <a:bodyPr/>
        <a:lstStyle/>
        <a:p>
          <a:endParaRPr lang="fr-BE"/>
        </a:p>
      </dgm:t>
    </dgm:pt>
  </dgm:ptLst>
  <dgm:cxnLst>
    <dgm:cxn modelId="{8770E59A-2EFF-479E-94F7-AB13D953E1E5}" type="presOf" srcId="{D4E2C177-D4DF-4EFB-A000-25A0B3FFAD7B}" destId="{97E434B0-CB25-47CC-B7E1-68C744CAF667}" srcOrd="0" destOrd="1" presId="urn:microsoft.com/office/officeart/2005/8/layout/list1"/>
    <dgm:cxn modelId="{418E3BFC-7F87-4D6A-A87B-03D12894A7E9}" type="presOf" srcId="{545AD39F-26F9-4FF2-9672-CF60AFC2158D}" destId="{97E434B0-CB25-47CC-B7E1-68C744CAF667}" srcOrd="0" destOrd="2" presId="urn:microsoft.com/office/officeart/2005/8/layout/list1"/>
    <dgm:cxn modelId="{89A99022-43A6-4CBF-B1F3-9B4F3EE4C239}" srcId="{BD8FFB83-25CA-4041-BA9A-E963DCCB386C}" destId="{732364B8-873A-4F99-8460-E47636D91F72}" srcOrd="0" destOrd="0" parTransId="{5F115E26-05A8-4A8A-94A2-D424D71D1B57}" sibTransId="{8F84A6B2-3E85-4904-B728-3F3F0927F827}"/>
    <dgm:cxn modelId="{4080446C-D617-4CF6-B050-3265DFA88694}" srcId="{BD8FFB83-25CA-4041-BA9A-E963DCCB386C}" destId="{545AD39F-26F9-4FF2-9672-CF60AFC2158D}" srcOrd="2" destOrd="0" parTransId="{0A95B8CC-6A16-4FC3-8659-C48C9A7F4408}" sibTransId="{C1443959-0FF9-4B1B-95F0-C75BC15A94C0}"/>
    <dgm:cxn modelId="{1A757D61-398C-488C-8887-FBAA6E54DABF}" type="presOf" srcId="{DD40F1C9-CD66-4FC2-9C8A-E7F47916B623}" destId="{742F5C7C-2049-44AD-9014-F61A15510EC9}" srcOrd="0" destOrd="0" presId="urn:microsoft.com/office/officeart/2005/8/layout/list1"/>
    <dgm:cxn modelId="{530D32DA-B2AA-40B2-AAB4-B96685B98B8A}" type="presOf" srcId="{2FF63BF8-96D5-4BA8-9AAA-997843EA5DEC}" destId="{154EE64C-EDB9-4A4C-AED5-6E0AD6B2F420}" srcOrd="0" destOrd="0" presId="urn:microsoft.com/office/officeart/2005/8/layout/list1"/>
    <dgm:cxn modelId="{93A5A78D-DAB7-4FE1-B5B5-6E88E48CFABE}" srcId="{BD8FFB83-25CA-4041-BA9A-E963DCCB386C}" destId="{D4E2C177-D4DF-4EFB-A000-25A0B3FFAD7B}" srcOrd="1" destOrd="0" parTransId="{A45B8C1F-2BDB-42F2-B5A2-94FA74E7C93A}" sibTransId="{E938EADC-20C9-4C0C-A6DE-1841D2CF7AC4}"/>
    <dgm:cxn modelId="{D8A9E979-9B05-4DD9-8C2C-4899413CDAB3}" srcId="{2FF63BF8-96D5-4BA8-9AAA-997843EA5DEC}" destId="{2A5BB29C-310B-485E-9BFB-9D6D91B55EFA}" srcOrd="1" destOrd="0" parTransId="{C3545AE2-1F14-4E3A-89E4-78949C15D0E4}" sibTransId="{B0AD7483-EC15-4187-A075-F632E5CE618E}"/>
    <dgm:cxn modelId="{09D0659C-8CAE-441A-A4B6-C01C5C709A28}" srcId="{DD40F1C9-CD66-4FC2-9C8A-E7F47916B623}" destId="{2FF63BF8-96D5-4BA8-9AAA-997843EA5DEC}" srcOrd="1" destOrd="0" parTransId="{3AD89FEB-228F-4342-B478-BA17F6EFC1F5}" sibTransId="{9496E71A-5450-4724-AAFF-4D4978CC23CD}"/>
    <dgm:cxn modelId="{90EE6B0C-83BC-4E70-AB9C-FDAB58E7C941}" type="presOf" srcId="{2FF63BF8-96D5-4BA8-9AAA-997843EA5DEC}" destId="{2622A839-F8F2-4014-8719-17EE4087CF9B}" srcOrd="1" destOrd="0" presId="urn:microsoft.com/office/officeart/2005/8/layout/list1"/>
    <dgm:cxn modelId="{79BB266D-2E06-4508-9686-082CA4E8B448}" type="presOf" srcId="{2A5BB29C-310B-485E-9BFB-9D6D91B55EFA}" destId="{A3BC9671-C753-47F4-B250-CDC62D4E2017}" srcOrd="0" destOrd="1" presId="urn:microsoft.com/office/officeart/2005/8/layout/list1"/>
    <dgm:cxn modelId="{D7C752D9-F43C-4C1B-8AB6-7D277CA4E42B}" srcId="{BD8FFB83-25CA-4041-BA9A-E963DCCB386C}" destId="{DFCE829B-EE07-440D-A52A-7EF2C7A322A7}" srcOrd="3" destOrd="0" parTransId="{E2E7EEE3-5364-4C66-AF35-0DA290EB7F50}" sibTransId="{8C36DDFD-1990-4BAA-BB58-66440036CEE1}"/>
    <dgm:cxn modelId="{F03B7E24-CD5E-435D-8FA9-048BE4D2398A}" type="presOf" srcId="{BD8FFB83-25CA-4041-BA9A-E963DCCB386C}" destId="{5554A772-129F-477D-B59B-AEFD4B60E35B}" srcOrd="0" destOrd="0" presId="urn:microsoft.com/office/officeart/2005/8/layout/list1"/>
    <dgm:cxn modelId="{BFDF1D2A-9DD6-427D-80F3-95046F4BF471}" srcId="{DD40F1C9-CD66-4FC2-9C8A-E7F47916B623}" destId="{BD8FFB83-25CA-4041-BA9A-E963DCCB386C}" srcOrd="0" destOrd="0" parTransId="{0857F5BF-0D09-4588-A1C7-BC1AD793FEAA}" sibTransId="{99C05B16-5C21-4E26-8614-74C2753AB7B2}"/>
    <dgm:cxn modelId="{ED6289E2-88E8-4E68-BCDE-0980B304D588}" type="presOf" srcId="{732364B8-873A-4F99-8460-E47636D91F72}" destId="{97E434B0-CB25-47CC-B7E1-68C744CAF667}" srcOrd="0" destOrd="0" presId="urn:microsoft.com/office/officeart/2005/8/layout/list1"/>
    <dgm:cxn modelId="{60BD0CA1-1962-42A5-A61A-1955A8F8A128}" type="presOf" srcId="{BD8FFB83-25CA-4041-BA9A-E963DCCB386C}" destId="{0D61AC55-4AD9-4BF6-9469-D3F87698B897}" srcOrd="1" destOrd="0" presId="urn:microsoft.com/office/officeart/2005/8/layout/list1"/>
    <dgm:cxn modelId="{2557DCA9-4F54-48A4-A32E-9C256C3ED5C5}" type="presOf" srcId="{DFCE829B-EE07-440D-A52A-7EF2C7A322A7}" destId="{97E434B0-CB25-47CC-B7E1-68C744CAF667}" srcOrd="0" destOrd="3" presId="urn:microsoft.com/office/officeart/2005/8/layout/list1"/>
    <dgm:cxn modelId="{23DE39BE-733C-4DE6-AB17-9B4E59A544B0}" srcId="{2FF63BF8-96D5-4BA8-9AAA-997843EA5DEC}" destId="{C98CBD73-7504-4105-8992-9D6E228D7BE6}" srcOrd="0" destOrd="0" parTransId="{1DC2EC5C-FC40-4B7E-B37E-4CAA5CCADB2B}" sibTransId="{C9B8C5D2-8D28-4D83-A8EB-E0F24C11EAED}"/>
    <dgm:cxn modelId="{90D7106C-6DBA-4B3D-821C-CFDD2ACE549C}" type="presOf" srcId="{C98CBD73-7504-4105-8992-9D6E228D7BE6}" destId="{A3BC9671-C753-47F4-B250-CDC62D4E2017}" srcOrd="0" destOrd="0" presId="urn:microsoft.com/office/officeart/2005/8/layout/list1"/>
    <dgm:cxn modelId="{001FA8EA-090B-45B4-B742-AEE9AD48B34C}" type="presParOf" srcId="{742F5C7C-2049-44AD-9014-F61A15510EC9}" destId="{DE0CCE7F-3AAA-4A55-8199-48DC02E59230}" srcOrd="0" destOrd="0" presId="urn:microsoft.com/office/officeart/2005/8/layout/list1"/>
    <dgm:cxn modelId="{9BEACBBA-D93F-4135-9962-6F6068D9949E}" type="presParOf" srcId="{DE0CCE7F-3AAA-4A55-8199-48DC02E59230}" destId="{5554A772-129F-477D-B59B-AEFD4B60E35B}" srcOrd="0" destOrd="0" presId="urn:microsoft.com/office/officeart/2005/8/layout/list1"/>
    <dgm:cxn modelId="{03D0F23B-995B-4478-96A2-738E419B7370}" type="presParOf" srcId="{DE0CCE7F-3AAA-4A55-8199-48DC02E59230}" destId="{0D61AC55-4AD9-4BF6-9469-D3F87698B897}" srcOrd="1" destOrd="0" presId="urn:microsoft.com/office/officeart/2005/8/layout/list1"/>
    <dgm:cxn modelId="{E1C2D0BE-E47F-411D-B428-40AAAC25964E}" type="presParOf" srcId="{742F5C7C-2049-44AD-9014-F61A15510EC9}" destId="{63BF628A-4E69-4626-B191-D725797439EA}" srcOrd="1" destOrd="0" presId="urn:microsoft.com/office/officeart/2005/8/layout/list1"/>
    <dgm:cxn modelId="{321FDD9F-5DC1-449D-85C2-7EE832DCF230}" type="presParOf" srcId="{742F5C7C-2049-44AD-9014-F61A15510EC9}" destId="{97E434B0-CB25-47CC-B7E1-68C744CAF667}" srcOrd="2" destOrd="0" presId="urn:microsoft.com/office/officeart/2005/8/layout/list1"/>
    <dgm:cxn modelId="{DD57023D-9AF3-4578-A434-29D91A4FB2EB}" type="presParOf" srcId="{742F5C7C-2049-44AD-9014-F61A15510EC9}" destId="{4353EC92-30E2-41B2-AF5D-7C0F23AC5C94}" srcOrd="3" destOrd="0" presId="urn:microsoft.com/office/officeart/2005/8/layout/list1"/>
    <dgm:cxn modelId="{68F06432-2852-40D0-B53A-105BEB481B7A}" type="presParOf" srcId="{742F5C7C-2049-44AD-9014-F61A15510EC9}" destId="{F151E4FC-4EAD-4ACF-91E3-3C10574558CD}" srcOrd="4" destOrd="0" presId="urn:microsoft.com/office/officeart/2005/8/layout/list1"/>
    <dgm:cxn modelId="{A0213CA6-B988-4F04-BE58-527EBB57606F}" type="presParOf" srcId="{F151E4FC-4EAD-4ACF-91E3-3C10574558CD}" destId="{154EE64C-EDB9-4A4C-AED5-6E0AD6B2F420}" srcOrd="0" destOrd="0" presId="urn:microsoft.com/office/officeart/2005/8/layout/list1"/>
    <dgm:cxn modelId="{DCADEAB0-5DB0-46F3-A4D6-8377F762D4B6}" type="presParOf" srcId="{F151E4FC-4EAD-4ACF-91E3-3C10574558CD}" destId="{2622A839-F8F2-4014-8719-17EE4087CF9B}" srcOrd="1" destOrd="0" presId="urn:microsoft.com/office/officeart/2005/8/layout/list1"/>
    <dgm:cxn modelId="{1EBCC2B5-1E41-450E-BD57-05AA3823CBCF}" type="presParOf" srcId="{742F5C7C-2049-44AD-9014-F61A15510EC9}" destId="{7127B344-8BD9-45A7-B927-7E8B08474AE8}" srcOrd="5" destOrd="0" presId="urn:microsoft.com/office/officeart/2005/8/layout/list1"/>
    <dgm:cxn modelId="{CBABBA0C-929E-45B8-AEC8-C6DDEEFCA1BF}" type="presParOf" srcId="{742F5C7C-2049-44AD-9014-F61A15510EC9}" destId="{A3BC9671-C753-47F4-B250-CDC62D4E201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203F131-41FA-4D51-BD4E-EC71D5A442C1}"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fr-FR"/>
        </a:p>
      </dgm:t>
    </dgm:pt>
    <dgm:pt modelId="{3500359F-AEE0-4C9D-A71C-3390983A4277}">
      <dgm:prSet/>
      <dgm:spPr/>
      <dgm:t>
        <a:bodyPr/>
        <a:lstStyle/>
        <a:p>
          <a:r>
            <a:rPr lang="fr-BE" dirty="0"/>
            <a:t>Ai-je pu caser tout le travail que je voulais?</a:t>
          </a:r>
          <a:endParaRPr lang="fr-FR" dirty="0"/>
        </a:p>
      </dgm:t>
    </dgm:pt>
    <dgm:pt modelId="{99D7C9E3-0E74-494C-9FD3-AD803F93C82A}" type="parTrans" cxnId="{713D4CE3-2D47-404D-AFA7-FA0DF5CDCBF8}">
      <dgm:prSet/>
      <dgm:spPr/>
      <dgm:t>
        <a:bodyPr/>
        <a:lstStyle/>
        <a:p>
          <a:endParaRPr lang="fr-FR"/>
        </a:p>
      </dgm:t>
    </dgm:pt>
    <dgm:pt modelId="{A930AC5B-290D-40C2-ABE9-F20089B4CCAB}" type="sibTrans" cxnId="{713D4CE3-2D47-404D-AFA7-FA0DF5CDCBF8}">
      <dgm:prSet/>
      <dgm:spPr/>
      <dgm:t>
        <a:bodyPr/>
        <a:lstStyle/>
        <a:p>
          <a:endParaRPr lang="fr-FR"/>
        </a:p>
      </dgm:t>
    </dgm:pt>
    <dgm:pt modelId="{F1FCFF0E-E73A-44DE-A50B-D412E48F41EE}">
      <dgm:prSet/>
      <dgm:spPr/>
      <dgm:t>
        <a:bodyPr/>
        <a:lstStyle/>
        <a:p>
          <a:r>
            <a:rPr lang="fr-BE" dirty="0"/>
            <a:t>Oui: OK</a:t>
          </a:r>
          <a:endParaRPr lang="fr-FR" dirty="0"/>
        </a:p>
      </dgm:t>
    </dgm:pt>
    <dgm:pt modelId="{643BF974-5A51-4C2D-B3D9-7CEB3402822E}" type="parTrans" cxnId="{39BBDE7B-1328-4E57-87D9-A557198ACBED}">
      <dgm:prSet/>
      <dgm:spPr/>
      <dgm:t>
        <a:bodyPr/>
        <a:lstStyle/>
        <a:p>
          <a:endParaRPr lang="fr-FR"/>
        </a:p>
      </dgm:t>
    </dgm:pt>
    <dgm:pt modelId="{F80F1555-F512-4898-81B3-DDA7C0E36D47}" type="sibTrans" cxnId="{39BBDE7B-1328-4E57-87D9-A557198ACBED}">
      <dgm:prSet/>
      <dgm:spPr/>
      <dgm:t>
        <a:bodyPr/>
        <a:lstStyle/>
        <a:p>
          <a:endParaRPr lang="fr-FR"/>
        </a:p>
      </dgm:t>
    </dgm:pt>
    <dgm:pt modelId="{3227CF28-EA1F-450C-A355-55C0086F6F79}">
      <dgm:prSet/>
      <dgm:spPr/>
      <dgm:t>
        <a:bodyPr/>
        <a:lstStyle/>
        <a:p>
          <a:r>
            <a:rPr lang="fr-BE" dirty="0"/>
            <a:t>Non: 2 solutions</a:t>
          </a:r>
          <a:endParaRPr lang="fr-FR" dirty="0"/>
        </a:p>
      </dgm:t>
    </dgm:pt>
    <dgm:pt modelId="{5381ABC6-6B2E-4705-9E97-8E117B754AAD}" type="parTrans" cxnId="{5E76EF4A-E81C-4134-888C-FE493C2F4512}">
      <dgm:prSet/>
      <dgm:spPr/>
      <dgm:t>
        <a:bodyPr/>
        <a:lstStyle/>
        <a:p>
          <a:endParaRPr lang="fr-FR"/>
        </a:p>
      </dgm:t>
    </dgm:pt>
    <dgm:pt modelId="{8EE3AC74-17B0-48CD-A2D0-47DB24B11237}" type="sibTrans" cxnId="{5E76EF4A-E81C-4134-888C-FE493C2F4512}">
      <dgm:prSet/>
      <dgm:spPr/>
      <dgm:t>
        <a:bodyPr/>
        <a:lstStyle/>
        <a:p>
          <a:endParaRPr lang="fr-FR"/>
        </a:p>
      </dgm:t>
    </dgm:pt>
    <dgm:pt modelId="{247AFCED-8E89-4DF4-9348-2C4EE4C7F8FC}">
      <dgm:prSet/>
      <dgm:spPr/>
      <dgm:t>
        <a:bodyPr/>
        <a:lstStyle/>
        <a:p>
          <a:r>
            <a:rPr lang="fr-BE"/>
            <a:t>Ajouter des périodes de travail</a:t>
          </a:r>
          <a:endParaRPr lang="fr-FR"/>
        </a:p>
      </dgm:t>
    </dgm:pt>
    <dgm:pt modelId="{0A0C4B29-535D-4D3E-A6C7-8DE9CDE0BF51}" type="parTrans" cxnId="{08D0FAED-D2BA-4CD9-941B-CCE51FAE42FF}">
      <dgm:prSet/>
      <dgm:spPr/>
      <dgm:t>
        <a:bodyPr/>
        <a:lstStyle/>
        <a:p>
          <a:endParaRPr lang="fr-FR"/>
        </a:p>
      </dgm:t>
    </dgm:pt>
    <dgm:pt modelId="{6D3C6920-C2F8-438E-AEE4-C7344B9813FF}" type="sibTrans" cxnId="{08D0FAED-D2BA-4CD9-941B-CCE51FAE42FF}">
      <dgm:prSet/>
      <dgm:spPr/>
      <dgm:t>
        <a:bodyPr/>
        <a:lstStyle/>
        <a:p>
          <a:endParaRPr lang="fr-FR"/>
        </a:p>
      </dgm:t>
    </dgm:pt>
    <dgm:pt modelId="{BF300146-9B02-47E0-9F82-3CC37788E8FE}">
      <dgm:prSet/>
      <dgm:spPr/>
      <dgm:t>
        <a:bodyPr/>
        <a:lstStyle/>
        <a:p>
          <a:pPr rtl="0"/>
          <a:r>
            <a:rPr lang="fr-BE"/>
            <a:t>Laisser tomber certaines choses (!)</a:t>
          </a:r>
          <a:endParaRPr lang="fr-FR">
            <a:latin typeface="Calibri Light" panose="020F0302020204030204"/>
          </a:endParaRPr>
        </a:p>
      </dgm:t>
    </dgm:pt>
    <dgm:pt modelId="{870E0448-9B1D-418D-B164-F7E62DD46071}" type="parTrans" cxnId="{B95339C9-5754-4AE2-98C5-27B585961C82}">
      <dgm:prSet/>
      <dgm:spPr/>
      <dgm:t>
        <a:bodyPr/>
        <a:lstStyle/>
        <a:p>
          <a:endParaRPr lang="fr-FR"/>
        </a:p>
      </dgm:t>
    </dgm:pt>
    <dgm:pt modelId="{2520E5AD-B306-45D6-9F7A-1FE1637C6808}" type="sibTrans" cxnId="{B95339C9-5754-4AE2-98C5-27B585961C82}">
      <dgm:prSet/>
      <dgm:spPr/>
      <dgm:t>
        <a:bodyPr/>
        <a:lstStyle/>
        <a:p>
          <a:endParaRPr lang="fr-FR"/>
        </a:p>
      </dgm:t>
    </dgm:pt>
    <dgm:pt modelId="{3FE127D9-9FF5-406B-88F3-D3A60376C9C2}">
      <dgm:prSet phldr="0"/>
      <dgm:spPr/>
      <dgm:t>
        <a:bodyPr/>
        <a:lstStyle/>
        <a:p>
          <a:pPr rtl="0"/>
          <a:r>
            <a:rPr lang="fr-BE" dirty="0">
              <a:latin typeface="Calibri Light" panose="020F0302020204030204"/>
            </a:rPr>
            <a:t> Le planning est testé sur 1 semaine ( sans le modifier)</a:t>
          </a:r>
          <a:endParaRPr lang="fr-FR" dirty="0"/>
        </a:p>
      </dgm:t>
    </dgm:pt>
    <dgm:pt modelId="{69728E16-016A-40D3-AE9A-8473497D1A69}" type="parTrans" cxnId="{A9D207AF-DE2F-44B2-A2A8-78BBADC9C7D8}">
      <dgm:prSet/>
      <dgm:spPr/>
    </dgm:pt>
    <dgm:pt modelId="{2A3B05E7-DF95-40F7-93F6-53B8598661D4}" type="sibTrans" cxnId="{A9D207AF-DE2F-44B2-A2A8-78BBADC9C7D8}">
      <dgm:prSet/>
      <dgm:spPr/>
    </dgm:pt>
    <dgm:pt modelId="{14A78277-6D03-4BF5-8E27-9FF2D837AF87}" type="pres">
      <dgm:prSet presAssocID="{8203F131-41FA-4D51-BD4E-EC71D5A442C1}" presName="hierChild1" presStyleCnt="0">
        <dgm:presLayoutVars>
          <dgm:chPref val="1"/>
          <dgm:dir/>
          <dgm:animOne val="branch"/>
          <dgm:animLvl val="lvl"/>
          <dgm:resizeHandles/>
        </dgm:presLayoutVars>
      </dgm:prSet>
      <dgm:spPr/>
      <dgm:t>
        <a:bodyPr/>
        <a:lstStyle/>
        <a:p>
          <a:endParaRPr lang="fr-BE"/>
        </a:p>
      </dgm:t>
    </dgm:pt>
    <dgm:pt modelId="{578C56A2-24F0-42B5-8015-9242EA89E090}" type="pres">
      <dgm:prSet presAssocID="{3500359F-AEE0-4C9D-A71C-3390983A4277}" presName="hierRoot1" presStyleCnt="0"/>
      <dgm:spPr/>
    </dgm:pt>
    <dgm:pt modelId="{1BA97AD1-36D4-4DA1-96DD-AB2164B696BE}" type="pres">
      <dgm:prSet presAssocID="{3500359F-AEE0-4C9D-A71C-3390983A4277}" presName="composite" presStyleCnt="0"/>
      <dgm:spPr/>
    </dgm:pt>
    <dgm:pt modelId="{2A61D2C7-FAF6-4716-B783-B00B8ADF2847}" type="pres">
      <dgm:prSet presAssocID="{3500359F-AEE0-4C9D-A71C-3390983A4277}" presName="background" presStyleLbl="node0" presStyleIdx="0" presStyleCnt="4"/>
      <dgm:spPr/>
    </dgm:pt>
    <dgm:pt modelId="{53422767-F9C5-4E63-9A2A-880F1F606C11}" type="pres">
      <dgm:prSet presAssocID="{3500359F-AEE0-4C9D-A71C-3390983A4277}" presName="text" presStyleLbl="fgAcc0" presStyleIdx="0" presStyleCnt="4">
        <dgm:presLayoutVars>
          <dgm:chPref val="3"/>
        </dgm:presLayoutVars>
      </dgm:prSet>
      <dgm:spPr/>
      <dgm:t>
        <a:bodyPr/>
        <a:lstStyle/>
        <a:p>
          <a:endParaRPr lang="fr-BE"/>
        </a:p>
      </dgm:t>
    </dgm:pt>
    <dgm:pt modelId="{43B08D78-C163-4163-AB9D-15D8F982DA08}" type="pres">
      <dgm:prSet presAssocID="{3500359F-AEE0-4C9D-A71C-3390983A4277}" presName="hierChild2" presStyleCnt="0"/>
      <dgm:spPr/>
    </dgm:pt>
    <dgm:pt modelId="{0D130630-55C6-460C-96D6-4807231D163D}" type="pres">
      <dgm:prSet presAssocID="{F1FCFF0E-E73A-44DE-A50B-D412E48F41EE}" presName="hierRoot1" presStyleCnt="0"/>
      <dgm:spPr/>
    </dgm:pt>
    <dgm:pt modelId="{9B8DD594-6EF9-450D-976E-8328DE48D027}" type="pres">
      <dgm:prSet presAssocID="{F1FCFF0E-E73A-44DE-A50B-D412E48F41EE}" presName="composite" presStyleCnt="0"/>
      <dgm:spPr/>
    </dgm:pt>
    <dgm:pt modelId="{4A7CAF97-A1F3-4E88-981A-3E2A138B0F10}" type="pres">
      <dgm:prSet presAssocID="{F1FCFF0E-E73A-44DE-A50B-D412E48F41EE}" presName="background" presStyleLbl="node0" presStyleIdx="1" presStyleCnt="4"/>
      <dgm:spPr/>
    </dgm:pt>
    <dgm:pt modelId="{9F3C7250-E0B8-42EA-936E-60D4A55D1756}" type="pres">
      <dgm:prSet presAssocID="{F1FCFF0E-E73A-44DE-A50B-D412E48F41EE}" presName="text" presStyleLbl="fgAcc0" presStyleIdx="1" presStyleCnt="4">
        <dgm:presLayoutVars>
          <dgm:chPref val="3"/>
        </dgm:presLayoutVars>
      </dgm:prSet>
      <dgm:spPr/>
      <dgm:t>
        <a:bodyPr/>
        <a:lstStyle/>
        <a:p>
          <a:endParaRPr lang="fr-BE"/>
        </a:p>
      </dgm:t>
    </dgm:pt>
    <dgm:pt modelId="{CFF3C0D4-D77E-4809-AFD4-F67D90B9795D}" type="pres">
      <dgm:prSet presAssocID="{F1FCFF0E-E73A-44DE-A50B-D412E48F41EE}" presName="hierChild2" presStyleCnt="0"/>
      <dgm:spPr/>
    </dgm:pt>
    <dgm:pt modelId="{E1FCA561-233A-48F3-BC3F-24C79A9C5BDC}" type="pres">
      <dgm:prSet presAssocID="{3227CF28-EA1F-450C-A355-55C0086F6F79}" presName="hierRoot1" presStyleCnt="0"/>
      <dgm:spPr/>
    </dgm:pt>
    <dgm:pt modelId="{4BF6AEB4-DF89-4054-BF7C-3E557ABD4402}" type="pres">
      <dgm:prSet presAssocID="{3227CF28-EA1F-450C-A355-55C0086F6F79}" presName="composite" presStyleCnt="0"/>
      <dgm:spPr/>
    </dgm:pt>
    <dgm:pt modelId="{AF483A16-B778-404D-9F36-E124B66E9150}" type="pres">
      <dgm:prSet presAssocID="{3227CF28-EA1F-450C-A355-55C0086F6F79}" presName="background" presStyleLbl="node0" presStyleIdx="2" presStyleCnt="4"/>
      <dgm:spPr/>
    </dgm:pt>
    <dgm:pt modelId="{E94EA3DB-3CB7-47C1-BCC4-2F4844414BC3}" type="pres">
      <dgm:prSet presAssocID="{3227CF28-EA1F-450C-A355-55C0086F6F79}" presName="text" presStyleLbl="fgAcc0" presStyleIdx="2" presStyleCnt="4">
        <dgm:presLayoutVars>
          <dgm:chPref val="3"/>
        </dgm:presLayoutVars>
      </dgm:prSet>
      <dgm:spPr/>
      <dgm:t>
        <a:bodyPr/>
        <a:lstStyle/>
        <a:p>
          <a:endParaRPr lang="fr-BE"/>
        </a:p>
      </dgm:t>
    </dgm:pt>
    <dgm:pt modelId="{648A91C3-18EF-4E40-8852-1E7050A2095F}" type="pres">
      <dgm:prSet presAssocID="{3227CF28-EA1F-450C-A355-55C0086F6F79}" presName="hierChild2" presStyleCnt="0"/>
      <dgm:spPr/>
    </dgm:pt>
    <dgm:pt modelId="{4D18624D-FFF5-46A1-A979-A7EB6714FE9D}" type="pres">
      <dgm:prSet presAssocID="{0A0C4B29-535D-4D3E-A6C7-8DE9CDE0BF51}" presName="Name10" presStyleLbl="parChTrans1D2" presStyleIdx="0" presStyleCnt="2"/>
      <dgm:spPr/>
      <dgm:t>
        <a:bodyPr/>
        <a:lstStyle/>
        <a:p>
          <a:endParaRPr lang="fr-BE"/>
        </a:p>
      </dgm:t>
    </dgm:pt>
    <dgm:pt modelId="{B2821AB3-9D79-4CC8-9708-AF29B26BA815}" type="pres">
      <dgm:prSet presAssocID="{247AFCED-8E89-4DF4-9348-2C4EE4C7F8FC}" presName="hierRoot2" presStyleCnt="0"/>
      <dgm:spPr/>
    </dgm:pt>
    <dgm:pt modelId="{CE2FAD36-52BD-4103-B911-7D13D5D6FEAF}" type="pres">
      <dgm:prSet presAssocID="{247AFCED-8E89-4DF4-9348-2C4EE4C7F8FC}" presName="composite2" presStyleCnt="0"/>
      <dgm:spPr/>
    </dgm:pt>
    <dgm:pt modelId="{50287753-F4ED-4FB0-B2F5-1FF179073EFF}" type="pres">
      <dgm:prSet presAssocID="{247AFCED-8E89-4DF4-9348-2C4EE4C7F8FC}" presName="background2" presStyleLbl="node2" presStyleIdx="0" presStyleCnt="2"/>
      <dgm:spPr/>
    </dgm:pt>
    <dgm:pt modelId="{25871153-8459-45ED-9C7D-8305F2B04C01}" type="pres">
      <dgm:prSet presAssocID="{247AFCED-8E89-4DF4-9348-2C4EE4C7F8FC}" presName="text2" presStyleLbl="fgAcc2" presStyleIdx="0" presStyleCnt="2">
        <dgm:presLayoutVars>
          <dgm:chPref val="3"/>
        </dgm:presLayoutVars>
      </dgm:prSet>
      <dgm:spPr/>
      <dgm:t>
        <a:bodyPr/>
        <a:lstStyle/>
        <a:p>
          <a:endParaRPr lang="fr-BE"/>
        </a:p>
      </dgm:t>
    </dgm:pt>
    <dgm:pt modelId="{1884BF10-1353-4F84-8FAF-033A2F67CB03}" type="pres">
      <dgm:prSet presAssocID="{247AFCED-8E89-4DF4-9348-2C4EE4C7F8FC}" presName="hierChild3" presStyleCnt="0"/>
      <dgm:spPr/>
    </dgm:pt>
    <dgm:pt modelId="{734B957C-9324-4125-ABE0-61B37C1FC2E3}" type="pres">
      <dgm:prSet presAssocID="{870E0448-9B1D-418D-B164-F7E62DD46071}" presName="Name10" presStyleLbl="parChTrans1D2" presStyleIdx="1" presStyleCnt="2"/>
      <dgm:spPr/>
      <dgm:t>
        <a:bodyPr/>
        <a:lstStyle/>
        <a:p>
          <a:endParaRPr lang="fr-BE"/>
        </a:p>
      </dgm:t>
    </dgm:pt>
    <dgm:pt modelId="{CA296512-8B5D-4602-BD1A-6EBAFED67EAF}" type="pres">
      <dgm:prSet presAssocID="{BF300146-9B02-47E0-9F82-3CC37788E8FE}" presName="hierRoot2" presStyleCnt="0"/>
      <dgm:spPr/>
    </dgm:pt>
    <dgm:pt modelId="{4A03F6DE-799D-4B25-8EF6-9A6C0F08619F}" type="pres">
      <dgm:prSet presAssocID="{BF300146-9B02-47E0-9F82-3CC37788E8FE}" presName="composite2" presStyleCnt="0"/>
      <dgm:spPr/>
    </dgm:pt>
    <dgm:pt modelId="{6D7B9032-B9D4-485D-94BA-45624DC6F3CA}" type="pres">
      <dgm:prSet presAssocID="{BF300146-9B02-47E0-9F82-3CC37788E8FE}" presName="background2" presStyleLbl="node2" presStyleIdx="1" presStyleCnt="2"/>
      <dgm:spPr/>
    </dgm:pt>
    <dgm:pt modelId="{43132867-E104-4EA9-8379-89AF0326E09F}" type="pres">
      <dgm:prSet presAssocID="{BF300146-9B02-47E0-9F82-3CC37788E8FE}" presName="text2" presStyleLbl="fgAcc2" presStyleIdx="1" presStyleCnt="2">
        <dgm:presLayoutVars>
          <dgm:chPref val="3"/>
        </dgm:presLayoutVars>
      </dgm:prSet>
      <dgm:spPr/>
      <dgm:t>
        <a:bodyPr/>
        <a:lstStyle/>
        <a:p>
          <a:endParaRPr lang="fr-BE"/>
        </a:p>
      </dgm:t>
    </dgm:pt>
    <dgm:pt modelId="{BD914679-B33F-4D73-A19A-156EB7E4F63D}" type="pres">
      <dgm:prSet presAssocID="{BF300146-9B02-47E0-9F82-3CC37788E8FE}" presName="hierChild3" presStyleCnt="0"/>
      <dgm:spPr/>
    </dgm:pt>
    <dgm:pt modelId="{16F7CECF-696F-48BB-8AD2-FDDE1FB240E9}" type="pres">
      <dgm:prSet presAssocID="{3FE127D9-9FF5-406B-88F3-D3A60376C9C2}" presName="hierRoot1" presStyleCnt="0"/>
      <dgm:spPr/>
    </dgm:pt>
    <dgm:pt modelId="{E9247536-4BF7-4E9A-B7A4-B76CBE80FC33}" type="pres">
      <dgm:prSet presAssocID="{3FE127D9-9FF5-406B-88F3-D3A60376C9C2}" presName="composite" presStyleCnt="0"/>
      <dgm:spPr/>
    </dgm:pt>
    <dgm:pt modelId="{4BE5AAFE-0E28-422C-B46A-CA80CA521FD0}" type="pres">
      <dgm:prSet presAssocID="{3FE127D9-9FF5-406B-88F3-D3A60376C9C2}" presName="background" presStyleLbl="node0" presStyleIdx="3" presStyleCnt="4"/>
      <dgm:spPr/>
    </dgm:pt>
    <dgm:pt modelId="{ADA4DB2C-9E63-4C7C-A0F8-3A7CFAED14E4}" type="pres">
      <dgm:prSet presAssocID="{3FE127D9-9FF5-406B-88F3-D3A60376C9C2}" presName="text" presStyleLbl="fgAcc0" presStyleIdx="3" presStyleCnt="4">
        <dgm:presLayoutVars>
          <dgm:chPref val="3"/>
        </dgm:presLayoutVars>
      </dgm:prSet>
      <dgm:spPr/>
      <dgm:t>
        <a:bodyPr/>
        <a:lstStyle/>
        <a:p>
          <a:endParaRPr lang="fr-BE"/>
        </a:p>
      </dgm:t>
    </dgm:pt>
    <dgm:pt modelId="{95CFED16-33D7-42A7-8A09-4AF9AFADA5AB}" type="pres">
      <dgm:prSet presAssocID="{3FE127D9-9FF5-406B-88F3-D3A60376C9C2}" presName="hierChild2" presStyleCnt="0"/>
      <dgm:spPr/>
    </dgm:pt>
  </dgm:ptLst>
  <dgm:cxnLst>
    <dgm:cxn modelId="{76F00E02-1EF5-400A-81CC-152A0A89F11D}" type="presOf" srcId="{0A0C4B29-535D-4D3E-A6C7-8DE9CDE0BF51}" destId="{4D18624D-FFF5-46A1-A979-A7EB6714FE9D}" srcOrd="0" destOrd="0" presId="urn:microsoft.com/office/officeart/2005/8/layout/hierarchy1"/>
    <dgm:cxn modelId="{08D0FAED-D2BA-4CD9-941B-CCE51FAE42FF}" srcId="{3227CF28-EA1F-450C-A355-55C0086F6F79}" destId="{247AFCED-8E89-4DF4-9348-2C4EE4C7F8FC}" srcOrd="0" destOrd="0" parTransId="{0A0C4B29-535D-4D3E-A6C7-8DE9CDE0BF51}" sibTransId="{6D3C6920-C2F8-438E-AEE4-C7344B9813FF}"/>
    <dgm:cxn modelId="{713D4CE3-2D47-404D-AFA7-FA0DF5CDCBF8}" srcId="{8203F131-41FA-4D51-BD4E-EC71D5A442C1}" destId="{3500359F-AEE0-4C9D-A71C-3390983A4277}" srcOrd="0" destOrd="0" parTransId="{99D7C9E3-0E74-494C-9FD3-AD803F93C82A}" sibTransId="{A930AC5B-290D-40C2-ABE9-F20089B4CCAB}"/>
    <dgm:cxn modelId="{897BCA84-9A91-42EC-8C50-BE3B8AFAA815}" type="presOf" srcId="{BF300146-9B02-47E0-9F82-3CC37788E8FE}" destId="{43132867-E104-4EA9-8379-89AF0326E09F}" srcOrd="0" destOrd="0" presId="urn:microsoft.com/office/officeart/2005/8/layout/hierarchy1"/>
    <dgm:cxn modelId="{8B41840B-99CF-4689-B79D-350CA8F75CFC}" type="presOf" srcId="{870E0448-9B1D-418D-B164-F7E62DD46071}" destId="{734B957C-9324-4125-ABE0-61B37C1FC2E3}" srcOrd="0" destOrd="0" presId="urn:microsoft.com/office/officeart/2005/8/layout/hierarchy1"/>
    <dgm:cxn modelId="{67F8C379-46AB-438B-80CE-D66C44CB9E0A}" type="presOf" srcId="{3500359F-AEE0-4C9D-A71C-3390983A4277}" destId="{53422767-F9C5-4E63-9A2A-880F1F606C11}" srcOrd="0" destOrd="0" presId="urn:microsoft.com/office/officeart/2005/8/layout/hierarchy1"/>
    <dgm:cxn modelId="{5E76EF4A-E81C-4134-888C-FE493C2F4512}" srcId="{8203F131-41FA-4D51-BD4E-EC71D5A442C1}" destId="{3227CF28-EA1F-450C-A355-55C0086F6F79}" srcOrd="2" destOrd="0" parTransId="{5381ABC6-6B2E-4705-9E97-8E117B754AAD}" sibTransId="{8EE3AC74-17B0-48CD-A2D0-47DB24B11237}"/>
    <dgm:cxn modelId="{A9D207AF-DE2F-44B2-A2A8-78BBADC9C7D8}" srcId="{8203F131-41FA-4D51-BD4E-EC71D5A442C1}" destId="{3FE127D9-9FF5-406B-88F3-D3A60376C9C2}" srcOrd="3" destOrd="0" parTransId="{69728E16-016A-40D3-AE9A-8473497D1A69}" sibTransId="{2A3B05E7-DF95-40F7-93F6-53B8598661D4}"/>
    <dgm:cxn modelId="{39BBDE7B-1328-4E57-87D9-A557198ACBED}" srcId="{8203F131-41FA-4D51-BD4E-EC71D5A442C1}" destId="{F1FCFF0E-E73A-44DE-A50B-D412E48F41EE}" srcOrd="1" destOrd="0" parTransId="{643BF974-5A51-4C2D-B3D9-7CEB3402822E}" sibTransId="{F80F1555-F512-4898-81B3-DDA7C0E36D47}"/>
    <dgm:cxn modelId="{27CE6589-AAEB-4148-86C6-3518D490252E}" type="presOf" srcId="{8203F131-41FA-4D51-BD4E-EC71D5A442C1}" destId="{14A78277-6D03-4BF5-8E27-9FF2D837AF87}" srcOrd="0" destOrd="0" presId="urn:microsoft.com/office/officeart/2005/8/layout/hierarchy1"/>
    <dgm:cxn modelId="{04E4C9D9-AACC-4E53-A4C1-920AA94D6D86}" type="presOf" srcId="{247AFCED-8E89-4DF4-9348-2C4EE4C7F8FC}" destId="{25871153-8459-45ED-9C7D-8305F2B04C01}" srcOrd="0" destOrd="0" presId="urn:microsoft.com/office/officeart/2005/8/layout/hierarchy1"/>
    <dgm:cxn modelId="{A9698E12-F2FC-4DC5-922B-9AE3BD80E199}" type="presOf" srcId="{F1FCFF0E-E73A-44DE-A50B-D412E48F41EE}" destId="{9F3C7250-E0B8-42EA-936E-60D4A55D1756}" srcOrd="0" destOrd="0" presId="urn:microsoft.com/office/officeart/2005/8/layout/hierarchy1"/>
    <dgm:cxn modelId="{450E6FFF-2090-448E-9F29-6E1487650773}" type="presOf" srcId="{3FE127D9-9FF5-406B-88F3-D3A60376C9C2}" destId="{ADA4DB2C-9E63-4C7C-A0F8-3A7CFAED14E4}" srcOrd="0" destOrd="0" presId="urn:microsoft.com/office/officeart/2005/8/layout/hierarchy1"/>
    <dgm:cxn modelId="{E940A356-E885-4F2D-AAB1-CFA0A0E31ABE}" type="presOf" srcId="{3227CF28-EA1F-450C-A355-55C0086F6F79}" destId="{E94EA3DB-3CB7-47C1-BCC4-2F4844414BC3}" srcOrd="0" destOrd="0" presId="urn:microsoft.com/office/officeart/2005/8/layout/hierarchy1"/>
    <dgm:cxn modelId="{B95339C9-5754-4AE2-98C5-27B585961C82}" srcId="{3227CF28-EA1F-450C-A355-55C0086F6F79}" destId="{BF300146-9B02-47E0-9F82-3CC37788E8FE}" srcOrd="1" destOrd="0" parTransId="{870E0448-9B1D-418D-B164-F7E62DD46071}" sibTransId="{2520E5AD-B306-45D6-9F7A-1FE1637C6808}"/>
    <dgm:cxn modelId="{A5490933-DA14-4AE9-92C7-38C61FB02D98}" type="presParOf" srcId="{14A78277-6D03-4BF5-8E27-9FF2D837AF87}" destId="{578C56A2-24F0-42B5-8015-9242EA89E090}" srcOrd="0" destOrd="0" presId="urn:microsoft.com/office/officeart/2005/8/layout/hierarchy1"/>
    <dgm:cxn modelId="{666D1C4A-AD0A-443E-9C70-7E35DC75F1E2}" type="presParOf" srcId="{578C56A2-24F0-42B5-8015-9242EA89E090}" destId="{1BA97AD1-36D4-4DA1-96DD-AB2164B696BE}" srcOrd="0" destOrd="0" presId="urn:microsoft.com/office/officeart/2005/8/layout/hierarchy1"/>
    <dgm:cxn modelId="{F7D63C7A-33DB-4485-8135-830B89772318}" type="presParOf" srcId="{1BA97AD1-36D4-4DA1-96DD-AB2164B696BE}" destId="{2A61D2C7-FAF6-4716-B783-B00B8ADF2847}" srcOrd="0" destOrd="0" presId="urn:microsoft.com/office/officeart/2005/8/layout/hierarchy1"/>
    <dgm:cxn modelId="{2AE188E6-F306-48B6-B06E-0F72A3DA5CE7}" type="presParOf" srcId="{1BA97AD1-36D4-4DA1-96DD-AB2164B696BE}" destId="{53422767-F9C5-4E63-9A2A-880F1F606C11}" srcOrd="1" destOrd="0" presId="urn:microsoft.com/office/officeart/2005/8/layout/hierarchy1"/>
    <dgm:cxn modelId="{2C02943C-BDD1-45DE-9C0C-341F2144AD22}" type="presParOf" srcId="{578C56A2-24F0-42B5-8015-9242EA89E090}" destId="{43B08D78-C163-4163-AB9D-15D8F982DA08}" srcOrd="1" destOrd="0" presId="urn:microsoft.com/office/officeart/2005/8/layout/hierarchy1"/>
    <dgm:cxn modelId="{24701D57-679A-45EC-8E4B-3346AB5B0C1D}" type="presParOf" srcId="{14A78277-6D03-4BF5-8E27-9FF2D837AF87}" destId="{0D130630-55C6-460C-96D6-4807231D163D}" srcOrd="1" destOrd="0" presId="urn:microsoft.com/office/officeart/2005/8/layout/hierarchy1"/>
    <dgm:cxn modelId="{6ED7F994-E4EF-44F0-8F21-0530190AA692}" type="presParOf" srcId="{0D130630-55C6-460C-96D6-4807231D163D}" destId="{9B8DD594-6EF9-450D-976E-8328DE48D027}" srcOrd="0" destOrd="0" presId="urn:microsoft.com/office/officeart/2005/8/layout/hierarchy1"/>
    <dgm:cxn modelId="{D1142AAA-3F05-469E-920D-B3C393017E1A}" type="presParOf" srcId="{9B8DD594-6EF9-450D-976E-8328DE48D027}" destId="{4A7CAF97-A1F3-4E88-981A-3E2A138B0F10}" srcOrd="0" destOrd="0" presId="urn:microsoft.com/office/officeart/2005/8/layout/hierarchy1"/>
    <dgm:cxn modelId="{1233236E-E9BF-4DCE-B711-EBCFEF4DD88E}" type="presParOf" srcId="{9B8DD594-6EF9-450D-976E-8328DE48D027}" destId="{9F3C7250-E0B8-42EA-936E-60D4A55D1756}" srcOrd="1" destOrd="0" presId="urn:microsoft.com/office/officeart/2005/8/layout/hierarchy1"/>
    <dgm:cxn modelId="{59A7F306-B617-4869-9E83-FD76C5B94FEB}" type="presParOf" srcId="{0D130630-55C6-460C-96D6-4807231D163D}" destId="{CFF3C0D4-D77E-4809-AFD4-F67D90B9795D}" srcOrd="1" destOrd="0" presId="urn:microsoft.com/office/officeart/2005/8/layout/hierarchy1"/>
    <dgm:cxn modelId="{FC2F22DF-DE79-47D0-BE14-7C1E4C9DD897}" type="presParOf" srcId="{14A78277-6D03-4BF5-8E27-9FF2D837AF87}" destId="{E1FCA561-233A-48F3-BC3F-24C79A9C5BDC}" srcOrd="2" destOrd="0" presId="urn:microsoft.com/office/officeart/2005/8/layout/hierarchy1"/>
    <dgm:cxn modelId="{C7CB1263-817A-40BA-8884-9C7EE7B40B37}" type="presParOf" srcId="{E1FCA561-233A-48F3-BC3F-24C79A9C5BDC}" destId="{4BF6AEB4-DF89-4054-BF7C-3E557ABD4402}" srcOrd="0" destOrd="0" presId="urn:microsoft.com/office/officeart/2005/8/layout/hierarchy1"/>
    <dgm:cxn modelId="{DF735458-5D66-49CB-86EF-A97F896B93E7}" type="presParOf" srcId="{4BF6AEB4-DF89-4054-BF7C-3E557ABD4402}" destId="{AF483A16-B778-404D-9F36-E124B66E9150}" srcOrd="0" destOrd="0" presId="urn:microsoft.com/office/officeart/2005/8/layout/hierarchy1"/>
    <dgm:cxn modelId="{D6313DAF-70DF-41D6-8A7F-BCA7160282B8}" type="presParOf" srcId="{4BF6AEB4-DF89-4054-BF7C-3E557ABD4402}" destId="{E94EA3DB-3CB7-47C1-BCC4-2F4844414BC3}" srcOrd="1" destOrd="0" presId="urn:microsoft.com/office/officeart/2005/8/layout/hierarchy1"/>
    <dgm:cxn modelId="{B8B9C32B-9EFD-4A1A-9675-D184C1D9825D}" type="presParOf" srcId="{E1FCA561-233A-48F3-BC3F-24C79A9C5BDC}" destId="{648A91C3-18EF-4E40-8852-1E7050A2095F}" srcOrd="1" destOrd="0" presId="urn:microsoft.com/office/officeart/2005/8/layout/hierarchy1"/>
    <dgm:cxn modelId="{7FC0ECEE-DB36-4303-BD1D-5575438483AB}" type="presParOf" srcId="{648A91C3-18EF-4E40-8852-1E7050A2095F}" destId="{4D18624D-FFF5-46A1-A979-A7EB6714FE9D}" srcOrd="0" destOrd="0" presId="urn:microsoft.com/office/officeart/2005/8/layout/hierarchy1"/>
    <dgm:cxn modelId="{BE51D75D-F1D9-4376-9853-B1991E886E31}" type="presParOf" srcId="{648A91C3-18EF-4E40-8852-1E7050A2095F}" destId="{B2821AB3-9D79-4CC8-9708-AF29B26BA815}" srcOrd="1" destOrd="0" presId="urn:microsoft.com/office/officeart/2005/8/layout/hierarchy1"/>
    <dgm:cxn modelId="{A41EE286-B334-4DA7-81C0-C2785502DD12}" type="presParOf" srcId="{B2821AB3-9D79-4CC8-9708-AF29B26BA815}" destId="{CE2FAD36-52BD-4103-B911-7D13D5D6FEAF}" srcOrd="0" destOrd="0" presId="urn:microsoft.com/office/officeart/2005/8/layout/hierarchy1"/>
    <dgm:cxn modelId="{F45CFC64-1826-46D6-8453-A855755C8677}" type="presParOf" srcId="{CE2FAD36-52BD-4103-B911-7D13D5D6FEAF}" destId="{50287753-F4ED-4FB0-B2F5-1FF179073EFF}" srcOrd="0" destOrd="0" presId="urn:microsoft.com/office/officeart/2005/8/layout/hierarchy1"/>
    <dgm:cxn modelId="{F116720F-13E1-4660-AA4B-6C5A3F564F6D}" type="presParOf" srcId="{CE2FAD36-52BD-4103-B911-7D13D5D6FEAF}" destId="{25871153-8459-45ED-9C7D-8305F2B04C01}" srcOrd="1" destOrd="0" presId="urn:microsoft.com/office/officeart/2005/8/layout/hierarchy1"/>
    <dgm:cxn modelId="{832E3CB9-DDD4-4AB8-85BB-336A3A2D8A86}" type="presParOf" srcId="{B2821AB3-9D79-4CC8-9708-AF29B26BA815}" destId="{1884BF10-1353-4F84-8FAF-033A2F67CB03}" srcOrd="1" destOrd="0" presId="urn:microsoft.com/office/officeart/2005/8/layout/hierarchy1"/>
    <dgm:cxn modelId="{E7FE0C0C-6EF0-493A-B192-3661A94041D6}" type="presParOf" srcId="{648A91C3-18EF-4E40-8852-1E7050A2095F}" destId="{734B957C-9324-4125-ABE0-61B37C1FC2E3}" srcOrd="2" destOrd="0" presId="urn:microsoft.com/office/officeart/2005/8/layout/hierarchy1"/>
    <dgm:cxn modelId="{0ADB569B-CFD4-4895-AB00-44A89579DF6A}" type="presParOf" srcId="{648A91C3-18EF-4E40-8852-1E7050A2095F}" destId="{CA296512-8B5D-4602-BD1A-6EBAFED67EAF}" srcOrd="3" destOrd="0" presId="urn:microsoft.com/office/officeart/2005/8/layout/hierarchy1"/>
    <dgm:cxn modelId="{360FB7D6-9195-4B28-8475-9494D6C4A3A4}" type="presParOf" srcId="{CA296512-8B5D-4602-BD1A-6EBAFED67EAF}" destId="{4A03F6DE-799D-4B25-8EF6-9A6C0F08619F}" srcOrd="0" destOrd="0" presId="urn:microsoft.com/office/officeart/2005/8/layout/hierarchy1"/>
    <dgm:cxn modelId="{1EEC2DA8-986F-44F4-A5F2-83AD73F46E2F}" type="presParOf" srcId="{4A03F6DE-799D-4B25-8EF6-9A6C0F08619F}" destId="{6D7B9032-B9D4-485D-94BA-45624DC6F3CA}" srcOrd="0" destOrd="0" presId="urn:microsoft.com/office/officeart/2005/8/layout/hierarchy1"/>
    <dgm:cxn modelId="{12D586DE-0265-47A2-9ECE-C7954CBDCBC9}" type="presParOf" srcId="{4A03F6DE-799D-4B25-8EF6-9A6C0F08619F}" destId="{43132867-E104-4EA9-8379-89AF0326E09F}" srcOrd="1" destOrd="0" presId="urn:microsoft.com/office/officeart/2005/8/layout/hierarchy1"/>
    <dgm:cxn modelId="{DF0E9858-7335-4998-A895-05C67A9D5F7D}" type="presParOf" srcId="{CA296512-8B5D-4602-BD1A-6EBAFED67EAF}" destId="{BD914679-B33F-4D73-A19A-156EB7E4F63D}" srcOrd="1" destOrd="0" presId="urn:microsoft.com/office/officeart/2005/8/layout/hierarchy1"/>
    <dgm:cxn modelId="{24A1E8E3-4640-48CE-A7A0-3809AD53872C}" type="presParOf" srcId="{14A78277-6D03-4BF5-8E27-9FF2D837AF87}" destId="{16F7CECF-696F-48BB-8AD2-FDDE1FB240E9}" srcOrd="3" destOrd="0" presId="urn:microsoft.com/office/officeart/2005/8/layout/hierarchy1"/>
    <dgm:cxn modelId="{E305E47F-CCD8-4E76-ABBB-CBF96BFEEE33}" type="presParOf" srcId="{16F7CECF-696F-48BB-8AD2-FDDE1FB240E9}" destId="{E9247536-4BF7-4E9A-B7A4-B76CBE80FC33}" srcOrd="0" destOrd="0" presId="urn:microsoft.com/office/officeart/2005/8/layout/hierarchy1"/>
    <dgm:cxn modelId="{417981E4-780F-4FF8-A91C-5559A3272CB9}" type="presParOf" srcId="{E9247536-4BF7-4E9A-B7A4-B76CBE80FC33}" destId="{4BE5AAFE-0E28-422C-B46A-CA80CA521FD0}" srcOrd="0" destOrd="0" presId="urn:microsoft.com/office/officeart/2005/8/layout/hierarchy1"/>
    <dgm:cxn modelId="{6CF1725B-79DB-4831-B52D-2A7403CE6BD4}" type="presParOf" srcId="{E9247536-4BF7-4E9A-B7A4-B76CBE80FC33}" destId="{ADA4DB2C-9E63-4C7C-A0F8-3A7CFAED14E4}" srcOrd="1" destOrd="0" presId="urn:microsoft.com/office/officeart/2005/8/layout/hierarchy1"/>
    <dgm:cxn modelId="{831481C5-C042-4337-BF09-2036515822FC}" type="presParOf" srcId="{16F7CECF-696F-48BB-8AD2-FDDE1FB240E9}" destId="{95CFED16-33D7-42A7-8A09-4AF9AFADA5A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5B61B-BE1C-4A14-B2B7-C8E4A1E3CAE1}">
      <dsp:nvSpPr>
        <dsp:cNvPr id="0" name=""/>
        <dsp:cNvSpPr/>
      </dsp:nvSpPr>
      <dsp:spPr>
        <a:xfrm>
          <a:off x="4838891" y="2754177"/>
          <a:ext cx="439629" cy="472601"/>
        </a:xfrm>
        <a:custGeom>
          <a:avLst/>
          <a:gdLst/>
          <a:ahLst/>
          <a:cxnLst/>
          <a:rect l="0" t="0" r="0" b="0"/>
          <a:pathLst>
            <a:path>
              <a:moveTo>
                <a:pt x="0" y="0"/>
              </a:moveTo>
              <a:lnTo>
                <a:pt x="219814" y="0"/>
              </a:lnTo>
              <a:lnTo>
                <a:pt x="219814" y="472601"/>
              </a:lnTo>
              <a:lnTo>
                <a:pt x="439629" y="47260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8F9C6A-DB2A-4429-86C9-4659DC7148DB}">
      <dsp:nvSpPr>
        <dsp:cNvPr id="0" name=""/>
        <dsp:cNvSpPr/>
      </dsp:nvSpPr>
      <dsp:spPr>
        <a:xfrm>
          <a:off x="4838891" y="2281575"/>
          <a:ext cx="439629" cy="472601"/>
        </a:xfrm>
        <a:custGeom>
          <a:avLst/>
          <a:gdLst/>
          <a:ahLst/>
          <a:cxnLst/>
          <a:rect l="0" t="0" r="0" b="0"/>
          <a:pathLst>
            <a:path>
              <a:moveTo>
                <a:pt x="0" y="472601"/>
              </a:moveTo>
              <a:lnTo>
                <a:pt x="219814" y="472601"/>
              </a:lnTo>
              <a:lnTo>
                <a:pt x="219814" y="0"/>
              </a:lnTo>
              <a:lnTo>
                <a:pt x="439629"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DE1B71-8D6E-4137-B030-E96EC1914A0F}">
      <dsp:nvSpPr>
        <dsp:cNvPr id="0" name=""/>
        <dsp:cNvSpPr/>
      </dsp:nvSpPr>
      <dsp:spPr>
        <a:xfrm>
          <a:off x="2201114" y="2281575"/>
          <a:ext cx="439629" cy="472601"/>
        </a:xfrm>
        <a:custGeom>
          <a:avLst/>
          <a:gdLst/>
          <a:ahLst/>
          <a:cxnLst/>
          <a:rect l="0" t="0" r="0" b="0"/>
          <a:pathLst>
            <a:path>
              <a:moveTo>
                <a:pt x="0" y="0"/>
              </a:moveTo>
              <a:lnTo>
                <a:pt x="219814" y="0"/>
              </a:lnTo>
              <a:lnTo>
                <a:pt x="219814" y="472601"/>
              </a:lnTo>
              <a:lnTo>
                <a:pt x="439629" y="4726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A841E8-3438-486F-8F7A-72EC9AEC17BA}">
      <dsp:nvSpPr>
        <dsp:cNvPr id="0" name=""/>
        <dsp:cNvSpPr/>
      </dsp:nvSpPr>
      <dsp:spPr>
        <a:xfrm>
          <a:off x="2201114" y="1808974"/>
          <a:ext cx="439629" cy="472601"/>
        </a:xfrm>
        <a:custGeom>
          <a:avLst/>
          <a:gdLst/>
          <a:ahLst/>
          <a:cxnLst/>
          <a:rect l="0" t="0" r="0" b="0"/>
          <a:pathLst>
            <a:path>
              <a:moveTo>
                <a:pt x="0" y="472601"/>
              </a:moveTo>
              <a:lnTo>
                <a:pt x="219814" y="472601"/>
              </a:lnTo>
              <a:lnTo>
                <a:pt x="219814" y="0"/>
              </a:lnTo>
              <a:lnTo>
                <a:pt x="43962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DCEF8B-EDD6-45BA-9D75-AEAE70A6128C}">
      <dsp:nvSpPr>
        <dsp:cNvPr id="0" name=""/>
        <dsp:cNvSpPr/>
      </dsp:nvSpPr>
      <dsp:spPr>
        <a:xfrm>
          <a:off x="2967" y="1946358"/>
          <a:ext cx="2198147" cy="6704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BE" sz="1600" kern="1200" dirty="0">
              <a:latin typeface="Calibri"/>
              <a:cs typeface="Calibri"/>
            </a:rPr>
            <a:t>Pourquoi gérer son temps?</a:t>
          </a:r>
          <a:endParaRPr lang="fr-FR" sz="1600" kern="1200" dirty="0">
            <a:latin typeface="Calibri"/>
            <a:cs typeface="Calibri"/>
          </a:endParaRPr>
        </a:p>
      </dsp:txBody>
      <dsp:txXfrm>
        <a:off x="2967" y="1946358"/>
        <a:ext cx="2198147" cy="670434"/>
      </dsp:txXfrm>
    </dsp:sp>
    <dsp:sp modelId="{4A6840ED-C0FF-49A6-B7E9-7918F1062EB3}">
      <dsp:nvSpPr>
        <dsp:cNvPr id="0" name=""/>
        <dsp:cNvSpPr/>
      </dsp:nvSpPr>
      <dsp:spPr>
        <a:xfrm>
          <a:off x="2640743" y="1473756"/>
          <a:ext cx="2198147" cy="6704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fr-BE" sz="1600" kern="1200" dirty="0" smtClean="0">
              <a:latin typeface="Calibri"/>
              <a:cs typeface="Calibri"/>
            </a:rPr>
            <a:t>Règles de planification</a:t>
          </a:r>
          <a:endParaRPr lang="fr-FR" sz="1600" kern="1200" dirty="0">
            <a:latin typeface="Calibri"/>
            <a:cs typeface="Calibri"/>
          </a:endParaRPr>
        </a:p>
      </dsp:txBody>
      <dsp:txXfrm>
        <a:off x="2640743" y="1473756"/>
        <a:ext cx="2198147" cy="670434"/>
      </dsp:txXfrm>
    </dsp:sp>
    <dsp:sp modelId="{8B23EEB6-7993-44DC-9A0B-FFA986465208}">
      <dsp:nvSpPr>
        <dsp:cNvPr id="0" name=""/>
        <dsp:cNvSpPr/>
      </dsp:nvSpPr>
      <dsp:spPr>
        <a:xfrm>
          <a:off x="2640743" y="2418959"/>
          <a:ext cx="2198147" cy="6704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fr-BE" sz="1600" kern="1200" dirty="0">
              <a:latin typeface="Calibri"/>
              <a:cs typeface="Calibri"/>
            </a:rPr>
            <a:t>Objectif personnalisé:</a:t>
          </a:r>
          <a:endParaRPr lang="fr-FR" sz="1600" kern="1200" dirty="0">
            <a:latin typeface="Calibri"/>
            <a:cs typeface="Calibri"/>
          </a:endParaRPr>
        </a:p>
      </dsp:txBody>
      <dsp:txXfrm>
        <a:off x="2640743" y="2418959"/>
        <a:ext cx="2198147" cy="670434"/>
      </dsp:txXfrm>
    </dsp:sp>
    <dsp:sp modelId="{744D5BD9-B2AA-4AD9-B24F-7DEB46984F74}">
      <dsp:nvSpPr>
        <dsp:cNvPr id="0" name=""/>
        <dsp:cNvSpPr/>
      </dsp:nvSpPr>
      <dsp:spPr>
        <a:xfrm>
          <a:off x="5278520" y="1946358"/>
          <a:ext cx="2198147" cy="6704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BE" sz="1600" kern="1200" dirty="0">
              <a:latin typeface="Calibri"/>
              <a:cs typeface="Calibri"/>
            </a:rPr>
            <a:t>Un planning concret pour la semaine prochaine</a:t>
          </a:r>
          <a:endParaRPr lang="fr-FR" sz="1600" kern="1200" dirty="0">
            <a:latin typeface="Calibri"/>
            <a:cs typeface="Calibri"/>
          </a:endParaRPr>
        </a:p>
      </dsp:txBody>
      <dsp:txXfrm>
        <a:off x="5278520" y="1946358"/>
        <a:ext cx="2198147" cy="670434"/>
      </dsp:txXfrm>
    </dsp:sp>
    <dsp:sp modelId="{CD4E867A-0CCD-4905-9BED-E33ED47DF5B9}">
      <dsp:nvSpPr>
        <dsp:cNvPr id="0" name=""/>
        <dsp:cNvSpPr/>
      </dsp:nvSpPr>
      <dsp:spPr>
        <a:xfrm>
          <a:off x="5278520" y="2891561"/>
          <a:ext cx="2198147" cy="6704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BE" sz="1600" kern="1200" dirty="0">
              <a:latin typeface="Calibri"/>
              <a:cs typeface="Calibri"/>
            </a:rPr>
            <a:t>Des outils pour réaliser les plannings suivants</a:t>
          </a:r>
          <a:endParaRPr lang="fr-FR" sz="1600" kern="1200" dirty="0">
            <a:latin typeface="Calibri"/>
            <a:cs typeface="Calibri"/>
          </a:endParaRPr>
        </a:p>
      </dsp:txBody>
      <dsp:txXfrm>
        <a:off x="5278520" y="2891561"/>
        <a:ext cx="2198147" cy="6704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3587F-21C5-482B-BBAE-AA2E2B83ABD1}">
      <dsp:nvSpPr>
        <dsp:cNvPr id="0" name=""/>
        <dsp:cNvSpPr/>
      </dsp:nvSpPr>
      <dsp:spPr>
        <a:xfrm>
          <a:off x="481140" y="1305221"/>
          <a:ext cx="783896" cy="78389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698D0F-68E1-4A2C-B72B-A5EB7EDA5A0B}">
      <dsp:nvSpPr>
        <dsp:cNvPr id="0" name=""/>
        <dsp:cNvSpPr/>
      </dsp:nvSpPr>
      <dsp:spPr>
        <a:xfrm>
          <a:off x="2092" y="2350525"/>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100000"/>
            </a:lnSpc>
            <a:spcBef>
              <a:spcPct val="0"/>
            </a:spcBef>
            <a:spcAft>
              <a:spcPct val="35000"/>
            </a:spcAft>
          </a:pPr>
          <a:r>
            <a:rPr lang="fr-BE" sz="1300" kern="1200" dirty="0"/>
            <a:t>Une activité prend plus de temps que prévu</a:t>
          </a:r>
          <a:endParaRPr lang="fr-FR" sz="1300" kern="1200" dirty="0"/>
        </a:p>
      </dsp:txBody>
      <dsp:txXfrm>
        <a:off x="2092" y="2350525"/>
        <a:ext cx="1741992" cy="696796"/>
      </dsp:txXfrm>
    </dsp:sp>
    <dsp:sp modelId="{FDCCF19C-A24D-4EC1-9250-96B9C14B0E01}">
      <dsp:nvSpPr>
        <dsp:cNvPr id="0" name=""/>
        <dsp:cNvSpPr/>
      </dsp:nvSpPr>
      <dsp:spPr>
        <a:xfrm>
          <a:off x="2527981" y="1305221"/>
          <a:ext cx="783896" cy="78389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3C1016-4384-4C51-91A1-1E7A78CBD78B}">
      <dsp:nvSpPr>
        <dsp:cNvPr id="0" name=""/>
        <dsp:cNvSpPr/>
      </dsp:nvSpPr>
      <dsp:spPr>
        <a:xfrm>
          <a:off x="2048933" y="2350525"/>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100000"/>
            </a:lnSpc>
            <a:spcBef>
              <a:spcPct val="0"/>
            </a:spcBef>
            <a:spcAft>
              <a:spcPct val="35000"/>
            </a:spcAft>
          </a:pPr>
          <a:r>
            <a:rPr lang="fr-BE" sz="1300" kern="1200" dirty="0"/>
            <a:t>Il y a un imprévu</a:t>
          </a:r>
          <a:endParaRPr lang="fr-FR" sz="1300" kern="1200" dirty="0"/>
        </a:p>
      </dsp:txBody>
      <dsp:txXfrm>
        <a:off x="2048933" y="2350525"/>
        <a:ext cx="1741992" cy="696796"/>
      </dsp:txXfrm>
    </dsp:sp>
    <dsp:sp modelId="{A2B9FDE5-A8B3-4B78-B0EE-77E4B0FDD0C2}">
      <dsp:nvSpPr>
        <dsp:cNvPr id="0" name=""/>
        <dsp:cNvSpPr/>
      </dsp:nvSpPr>
      <dsp:spPr>
        <a:xfrm>
          <a:off x="4574822" y="1305221"/>
          <a:ext cx="783896" cy="78389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5BB471-613B-479F-AED2-D5D1D44E3AB2}">
      <dsp:nvSpPr>
        <dsp:cNvPr id="0" name=""/>
        <dsp:cNvSpPr/>
      </dsp:nvSpPr>
      <dsp:spPr>
        <a:xfrm>
          <a:off x="4095774" y="2350525"/>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100000"/>
            </a:lnSpc>
            <a:spcBef>
              <a:spcPct val="0"/>
            </a:spcBef>
            <a:spcAft>
              <a:spcPct val="35000"/>
            </a:spcAft>
          </a:pPr>
          <a:r>
            <a:rPr lang="fr-BE" sz="1300" kern="1200" dirty="0"/>
            <a:t>Une activité prend moins de temps que prévu</a:t>
          </a:r>
          <a:endParaRPr lang="fr-FR" sz="1300" kern="1200" dirty="0"/>
        </a:p>
      </dsp:txBody>
      <dsp:txXfrm>
        <a:off x="4095774" y="2350525"/>
        <a:ext cx="1741992" cy="696796"/>
      </dsp:txXfrm>
    </dsp:sp>
    <dsp:sp modelId="{608689ED-478B-44C7-8407-87FAA13BD819}">
      <dsp:nvSpPr>
        <dsp:cNvPr id="0" name=""/>
        <dsp:cNvSpPr/>
      </dsp:nvSpPr>
      <dsp:spPr>
        <a:xfrm>
          <a:off x="6621662" y="1305221"/>
          <a:ext cx="783896" cy="78389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CC4496-A451-42E5-B4AB-22DD9B78415E}">
      <dsp:nvSpPr>
        <dsp:cNvPr id="0" name=""/>
        <dsp:cNvSpPr/>
      </dsp:nvSpPr>
      <dsp:spPr>
        <a:xfrm>
          <a:off x="6142615" y="2350525"/>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rtl="0">
            <a:lnSpc>
              <a:spcPct val="100000"/>
            </a:lnSpc>
            <a:spcBef>
              <a:spcPct val="0"/>
            </a:spcBef>
            <a:spcAft>
              <a:spcPct val="35000"/>
            </a:spcAft>
          </a:pPr>
          <a:r>
            <a:rPr lang="fr-BE" sz="1300" kern="1200" dirty="0">
              <a:sym typeface="Wingdings" panose="05000000000000000000" pitchFamily="2" charset="2"/>
            </a:rPr>
            <a:t></a:t>
          </a:r>
          <a:r>
            <a:rPr lang="fr-BE" sz="1300" kern="1200" dirty="0"/>
            <a:t> Il faut réajuster:</a:t>
          </a:r>
          <a:r>
            <a:rPr lang="fr-BE" sz="1300" kern="1200" dirty="0">
              <a:latin typeface="Calibri Light" panose="020F0302020204030204"/>
            </a:rPr>
            <a:t> revoir le planning de la quinzaine suivante</a:t>
          </a:r>
          <a:endParaRPr lang="fr-FR" sz="1300" kern="1200" dirty="0">
            <a:latin typeface="Calibri Light" panose="020F0302020204030204"/>
          </a:endParaRPr>
        </a:p>
      </dsp:txBody>
      <dsp:txXfrm>
        <a:off x="6142615" y="2350525"/>
        <a:ext cx="1741992" cy="6967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82175-653C-4580-89EA-8D88FAF70F38}">
      <dsp:nvSpPr>
        <dsp:cNvPr id="0" name=""/>
        <dsp:cNvSpPr/>
      </dsp:nvSpPr>
      <dsp:spPr>
        <a:xfrm>
          <a:off x="481140" y="1304654"/>
          <a:ext cx="783896" cy="78389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AAAB5E-4D75-4998-8ADF-905C2E0F77C2}">
      <dsp:nvSpPr>
        <dsp:cNvPr id="0" name=""/>
        <dsp:cNvSpPr/>
      </dsp:nvSpPr>
      <dsp:spPr>
        <a:xfrm>
          <a:off x="2092" y="2349886"/>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fr-FR" sz="1400" b="1" kern="1200"/>
            <a:t>je « revois » tous les 7 jours</a:t>
          </a:r>
          <a:r>
            <a:rPr lang="fr-FR" sz="1400" kern="1200"/>
            <a:t> </a:t>
          </a:r>
          <a:r>
            <a:rPr lang="fr-FR" sz="1400" b="1" kern="1200"/>
            <a:t>une matière </a:t>
          </a:r>
          <a:endParaRPr lang="fr-FR" sz="1400" kern="1200"/>
        </a:p>
      </dsp:txBody>
      <dsp:txXfrm>
        <a:off x="2092" y="2349886"/>
        <a:ext cx="1741992" cy="696796"/>
      </dsp:txXfrm>
    </dsp:sp>
    <dsp:sp modelId="{E46FA3C5-6594-42F0-A53E-B335503E5928}">
      <dsp:nvSpPr>
        <dsp:cNvPr id="0" name=""/>
        <dsp:cNvSpPr/>
      </dsp:nvSpPr>
      <dsp:spPr>
        <a:xfrm>
          <a:off x="2527981" y="1304654"/>
          <a:ext cx="783896" cy="78389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CD60E7-54AE-49E5-B1E3-CE5BA41CCEAD}">
      <dsp:nvSpPr>
        <dsp:cNvPr id="0" name=""/>
        <dsp:cNvSpPr/>
      </dsp:nvSpPr>
      <dsp:spPr>
        <a:xfrm>
          <a:off x="2048933" y="2349886"/>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fr-FR" sz="1400" b="1" kern="1200"/>
            <a:t>Je prévois des pauses régulières</a:t>
          </a:r>
          <a:r>
            <a:rPr lang="fr-FR" sz="1400" kern="1200"/>
            <a:t> :  sommeil et détentes </a:t>
          </a:r>
        </a:p>
      </dsp:txBody>
      <dsp:txXfrm>
        <a:off x="2048933" y="2349886"/>
        <a:ext cx="1741992" cy="696796"/>
      </dsp:txXfrm>
    </dsp:sp>
    <dsp:sp modelId="{B6004A51-BC6A-4403-87C1-A46E92EF70CB}">
      <dsp:nvSpPr>
        <dsp:cNvPr id="0" name=""/>
        <dsp:cNvSpPr/>
      </dsp:nvSpPr>
      <dsp:spPr>
        <a:xfrm>
          <a:off x="4574822" y="1304654"/>
          <a:ext cx="783896" cy="78389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7D2E95-C4FF-4D58-8FCE-C5CE2A2AD9BA}">
      <dsp:nvSpPr>
        <dsp:cNvPr id="0" name=""/>
        <dsp:cNvSpPr/>
      </dsp:nvSpPr>
      <dsp:spPr>
        <a:xfrm>
          <a:off x="4095774" y="2349886"/>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fr-FR" sz="1400" kern="1200"/>
            <a:t>( 5’ après 50’ d’étude – 1h après 3 ou 4h de travail)</a:t>
          </a:r>
        </a:p>
      </dsp:txBody>
      <dsp:txXfrm>
        <a:off x="4095774" y="2349886"/>
        <a:ext cx="1741992" cy="696796"/>
      </dsp:txXfrm>
    </dsp:sp>
    <dsp:sp modelId="{3AA5AFB1-3B7A-4A5F-9AC9-7A2722DCE6EF}">
      <dsp:nvSpPr>
        <dsp:cNvPr id="0" name=""/>
        <dsp:cNvSpPr/>
      </dsp:nvSpPr>
      <dsp:spPr>
        <a:xfrm>
          <a:off x="6621662" y="1304654"/>
          <a:ext cx="783896" cy="78389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5529D9-CD00-4F70-883E-DB994ED123BC}">
      <dsp:nvSpPr>
        <dsp:cNvPr id="0" name=""/>
        <dsp:cNvSpPr/>
      </dsp:nvSpPr>
      <dsp:spPr>
        <a:xfrm>
          <a:off x="6142615" y="2349886"/>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fr-FR" sz="1400" b="1" kern="1200"/>
            <a:t>Je varie les matières sur 1 journée</a:t>
          </a:r>
          <a:endParaRPr lang="fr-FR" sz="1400" kern="1200"/>
        </a:p>
      </dsp:txBody>
      <dsp:txXfrm>
        <a:off x="6142615" y="2349886"/>
        <a:ext cx="1741992" cy="69679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1127E-FC06-4DED-B86F-9156EF80F079}">
      <dsp:nvSpPr>
        <dsp:cNvPr id="0" name=""/>
        <dsp:cNvSpPr/>
      </dsp:nvSpPr>
      <dsp:spPr>
        <a:xfrm>
          <a:off x="0" y="1780"/>
          <a:ext cx="4697730" cy="75877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93A16E-EF3C-4523-8661-4CE91D90ABB3}">
      <dsp:nvSpPr>
        <dsp:cNvPr id="0" name=""/>
        <dsp:cNvSpPr/>
      </dsp:nvSpPr>
      <dsp:spPr>
        <a:xfrm>
          <a:off x="229529" y="172505"/>
          <a:ext cx="417326" cy="41732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E65BA2-2063-4724-92A3-8283E44F7F68}">
      <dsp:nvSpPr>
        <dsp:cNvPr id="0" name=""/>
        <dsp:cNvSpPr/>
      </dsp:nvSpPr>
      <dsp:spPr>
        <a:xfrm>
          <a:off x="876386" y="1780"/>
          <a:ext cx="3821343" cy="75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04" tIns="80304" rIns="80304" bIns="80304" numCol="1" spcCol="1270" anchor="ctr" anchorCtr="0">
          <a:noAutofit/>
        </a:bodyPr>
        <a:lstStyle/>
        <a:p>
          <a:pPr lvl="0" algn="l" defTabSz="844550">
            <a:lnSpc>
              <a:spcPct val="90000"/>
            </a:lnSpc>
            <a:spcBef>
              <a:spcPct val="0"/>
            </a:spcBef>
            <a:spcAft>
              <a:spcPct val="35000"/>
            </a:spcAft>
          </a:pPr>
          <a:r>
            <a:rPr lang="fr-BE" sz="1900" kern="1200"/>
            <a:t>Hétérogène</a:t>
          </a:r>
          <a:endParaRPr lang="fr-FR" sz="1900" kern="1200"/>
        </a:p>
      </dsp:txBody>
      <dsp:txXfrm>
        <a:off x="876386" y="1780"/>
        <a:ext cx="3821343" cy="758776"/>
      </dsp:txXfrm>
    </dsp:sp>
    <dsp:sp modelId="{D3CB9885-3602-4641-80D4-F5178CC35D7F}">
      <dsp:nvSpPr>
        <dsp:cNvPr id="0" name=""/>
        <dsp:cNvSpPr/>
      </dsp:nvSpPr>
      <dsp:spPr>
        <a:xfrm>
          <a:off x="0" y="950250"/>
          <a:ext cx="4697730" cy="758776"/>
        </a:xfrm>
        <a:prstGeom prst="roundRect">
          <a:avLst>
            <a:gd name="adj" fmla="val 10000"/>
          </a:avLst>
        </a:prstGeom>
        <a:solidFill>
          <a:schemeClr val="accent2">
            <a:hueOff val="-291073"/>
            <a:satOff val="-16786"/>
            <a:lumOff val="1726"/>
            <a:alphaOff val="0"/>
          </a:schemeClr>
        </a:solidFill>
        <a:ln>
          <a:noFill/>
        </a:ln>
        <a:effectLst/>
      </dsp:spPr>
      <dsp:style>
        <a:lnRef idx="0">
          <a:scrgbClr r="0" g="0" b="0"/>
        </a:lnRef>
        <a:fillRef idx="1">
          <a:scrgbClr r="0" g="0" b="0"/>
        </a:fillRef>
        <a:effectRef idx="0">
          <a:scrgbClr r="0" g="0" b="0"/>
        </a:effectRef>
        <a:fontRef idx="minor"/>
      </dsp:style>
    </dsp:sp>
    <dsp:sp modelId="{297CCBD1-8742-44A4-8B34-AAA3CA71D117}">
      <dsp:nvSpPr>
        <dsp:cNvPr id="0" name=""/>
        <dsp:cNvSpPr/>
      </dsp:nvSpPr>
      <dsp:spPr>
        <a:xfrm>
          <a:off x="229529" y="1120975"/>
          <a:ext cx="417326" cy="41732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5A1843-B2AE-4451-A406-C2CA2A208E04}">
      <dsp:nvSpPr>
        <dsp:cNvPr id="0" name=""/>
        <dsp:cNvSpPr/>
      </dsp:nvSpPr>
      <dsp:spPr>
        <a:xfrm>
          <a:off x="876386" y="950250"/>
          <a:ext cx="3821343" cy="75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04" tIns="80304" rIns="80304" bIns="80304" numCol="1" spcCol="1270" anchor="ctr" anchorCtr="0">
          <a:noAutofit/>
        </a:bodyPr>
        <a:lstStyle/>
        <a:p>
          <a:pPr lvl="0" algn="l" defTabSz="844550">
            <a:lnSpc>
              <a:spcPct val="90000"/>
            </a:lnSpc>
            <a:spcBef>
              <a:spcPct val="0"/>
            </a:spcBef>
            <a:spcAft>
              <a:spcPct val="35000"/>
            </a:spcAft>
          </a:pPr>
          <a:r>
            <a:rPr lang="fr-BE" sz="1900" kern="1200"/>
            <a:t>Equilibré</a:t>
          </a:r>
          <a:endParaRPr lang="fr-FR" sz="1900" kern="1200"/>
        </a:p>
      </dsp:txBody>
      <dsp:txXfrm>
        <a:off x="876386" y="950250"/>
        <a:ext cx="3821343" cy="758776"/>
      </dsp:txXfrm>
    </dsp:sp>
    <dsp:sp modelId="{471F585F-1EBD-4CD7-A6E8-6F9A3392542E}">
      <dsp:nvSpPr>
        <dsp:cNvPr id="0" name=""/>
        <dsp:cNvSpPr/>
      </dsp:nvSpPr>
      <dsp:spPr>
        <a:xfrm>
          <a:off x="0" y="1898720"/>
          <a:ext cx="4697730" cy="758776"/>
        </a:xfrm>
        <a:prstGeom prst="roundRect">
          <a:avLst>
            <a:gd name="adj" fmla="val 10000"/>
          </a:avLst>
        </a:prstGeom>
        <a:solidFill>
          <a:schemeClr val="accent2">
            <a:hueOff val="-582145"/>
            <a:satOff val="-33571"/>
            <a:lumOff val="3451"/>
            <a:alphaOff val="0"/>
          </a:schemeClr>
        </a:solidFill>
        <a:ln>
          <a:noFill/>
        </a:ln>
        <a:effectLst/>
      </dsp:spPr>
      <dsp:style>
        <a:lnRef idx="0">
          <a:scrgbClr r="0" g="0" b="0"/>
        </a:lnRef>
        <a:fillRef idx="1">
          <a:scrgbClr r="0" g="0" b="0"/>
        </a:fillRef>
        <a:effectRef idx="0">
          <a:scrgbClr r="0" g="0" b="0"/>
        </a:effectRef>
        <a:fontRef idx="minor"/>
      </dsp:style>
    </dsp:sp>
    <dsp:sp modelId="{2BB97B95-A2E8-49A7-AF77-F97F019C369D}">
      <dsp:nvSpPr>
        <dsp:cNvPr id="0" name=""/>
        <dsp:cNvSpPr/>
      </dsp:nvSpPr>
      <dsp:spPr>
        <a:xfrm>
          <a:off x="229529" y="2069445"/>
          <a:ext cx="417326" cy="41732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C26FEF-9A6E-4EFC-A0D9-DAB19F22E58A}">
      <dsp:nvSpPr>
        <dsp:cNvPr id="0" name=""/>
        <dsp:cNvSpPr/>
      </dsp:nvSpPr>
      <dsp:spPr>
        <a:xfrm>
          <a:off x="876386" y="1898720"/>
          <a:ext cx="3821343" cy="75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04" tIns="80304" rIns="80304" bIns="80304" numCol="1" spcCol="1270" anchor="ctr" anchorCtr="0">
          <a:noAutofit/>
        </a:bodyPr>
        <a:lstStyle/>
        <a:p>
          <a:pPr lvl="0" algn="l" defTabSz="844550">
            <a:lnSpc>
              <a:spcPct val="90000"/>
            </a:lnSpc>
            <a:spcBef>
              <a:spcPct val="0"/>
            </a:spcBef>
            <a:spcAft>
              <a:spcPct val="35000"/>
            </a:spcAft>
          </a:pPr>
          <a:r>
            <a:rPr lang="fr-BE" sz="1900" kern="1200"/>
            <a:t>Personnel</a:t>
          </a:r>
          <a:endParaRPr lang="fr-FR" sz="1900" kern="1200"/>
        </a:p>
      </dsp:txBody>
      <dsp:txXfrm>
        <a:off x="876386" y="1898720"/>
        <a:ext cx="3821343" cy="758776"/>
      </dsp:txXfrm>
    </dsp:sp>
    <dsp:sp modelId="{46D89EBD-5587-423F-B3C4-3A6FF3B7E28B}">
      <dsp:nvSpPr>
        <dsp:cNvPr id="0" name=""/>
        <dsp:cNvSpPr/>
      </dsp:nvSpPr>
      <dsp:spPr>
        <a:xfrm>
          <a:off x="0" y="2847191"/>
          <a:ext cx="4697730" cy="758776"/>
        </a:xfrm>
        <a:prstGeom prst="roundRect">
          <a:avLst>
            <a:gd name="adj" fmla="val 10000"/>
          </a:avLst>
        </a:prstGeom>
        <a:solidFill>
          <a:schemeClr val="accent2">
            <a:hueOff val="-873218"/>
            <a:satOff val="-50357"/>
            <a:lumOff val="5177"/>
            <a:alphaOff val="0"/>
          </a:schemeClr>
        </a:solidFill>
        <a:ln>
          <a:noFill/>
        </a:ln>
        <a:effectLst/>
      </dsp:spPr>
      <dsp:style>
        <a:lnRef idx="0">
          <a:scrgbClr r="0" g="0" b="0"/>
        </a:lnRef>
        <a:fillRef idx="1">
          <a:scrgbClr r="0" g="0" b="0"/>
        </a:fillRef>
        <a:effectRef idx="0">
          <a:scrgbClr r="0" g="0" b="0"/>
        </a:effectRef>
        <a:fontRef idx="minor"/>
      </dsp:style>
    </dsp:sp>
    <dsp:sp modelId="{2AADBD83-AF0F-49F0-A99D-96628B11D4AC}">
      <dsp:nvSpPr>
        <dsp:cNvPr id="0" name=""/>
        <dsp:cNvSpPr/>
      </dsp:nvSpPr>
      <dsp:spPr>
        <a:xfrm>
          <a:off x="229529" y="3017915"/>
          <a:ext cx="417326" cy="41732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239822-9629-410B-8849-0FC864BD85DB}">
      <dsp:nvSpPr>
        <dsp:cNvPr id="0" name=""/>
        <dsp:cNvSpPr/>
      </dsp:nvSpPr>
      <dsp:spPr>
        <a:xfrm>
          <a:off x="876386" y="2847191"/>
          <a:ext cx="3821343" cy="75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04" tIns="80304" rIns="80304" bIns="80304" numCol="1" spcCol="1270" anchor="ctr" anchorCtr="0">
          <a:noAutofit/>
        </a:bodyPr>
        <a:lstStyle/>
        <a:p>
          <a:pPr lvl="0" algn="l" defTabSz="844550">
            <a:lnSpc>
              <a:spcPct val="90000"/>
            </a:lnSpc>
            <a:spcBef>
              <a:spcPct val="0"/>
            </a:spcBef>
            <a:spcAft>
              <a:spcPct val="35000"/>
            </a:spcAft>
          </a:pPr>
          <a:r>
            <a:rPr lang="fr-BE" sz="1900" kern="1200"/>
            <a:t>Souple</a:t>
          </a:r>
          <a:endParaRPr lang="fr-FR" sz="1900" kern="1200"/>
        </a:p>
      </dsp:txBody>
      <dsp:txXfrm>
        <a:off x="876386" y="2847191"/>
        <a:ext cx="3821343" cy="758776"/>
      </dsp:txXfrm>
    </dsp:sp>
    <dsp:sp modelId="{C421E752-D44A-4F6A-B6D4-FA9C045F21FA}">
      <dsp:nvSpPr>
        <dsp:cNvPr id="0" name=""/>
        <dsp:cNvSpPr/>
      </dsp:nvSpPr>
      <dsp:spPr>
        <a:xfrm>
          <a:off x="0" y="3795661"/>
          <a:ext cx="4697730" cy="758776"/>
        </a:xfrm>
        <a:prstGeom prst="roundRect">
          <a:avLst>
            <a:gd name="adj" fmla="val 10000"/>
          </a:avLst>
        </a:prstGeom>
        <a:solidFill>
          <a:schemeClr val="accent2">
            <a:hueOff val="-1164290"/>
            <a:satOff val="-67142"/>
            <a:lumOff val="6902"/>
            <a:alphaOff val="0"/>
          </a:schemeClr>
        </a:solidFill>
        <a:ln>
          <a:noFill/>
        </a:ln>
        <a:effectLst/>
      </dsp:spPr>
      <dsp:style>
        <a:lnRef idx="0">
          <a:scrgbClr r="0" g="0" b="0"/>
        </a:lnRef>
        <a:fillRef idx="1">
          <a:scrgbClr r="0" g="0" b="0"/>
        </a:fillRef>
        <a:effectRef idx="0">
          <a:scrgbClr r="0" g="0" b="0"/>
        </a:effectRef>
        <a:fontRef idx="minor"/>
      </dsp:style>
    </dsp:sp>
    <dsp:sp modelId="{441D6C15-C34F-4D86-BF5A-1A8636CA2EC2}">
      <dsp:nvSpPr>
        <dsp:cNvPr id="0" name=""/>
        <dsp:cNvSpPr/>
      </dsp:nvSpPr>
      <dsp:spPr>
        <a:xfrm>
          <a:off x="229529" y="3966385"/>
          <a:ext cx="417326" cy="417326"/>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FFC5EC-C484-422F-AC38-1DFFCDA38BF1}">
      <dsp:nvSpPr>
        <dsp:cNvPr id="0" name=""/>
        <dsp:cNvSpPr/>
      </dsp:nvSpPr>
      <dsp:spPr>
        <a:xfrm>
          <a:off x="876386" y="3795661"/>
          <a:ext cx="3821343" cy="75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04" tIns="80304" rIns="80304" bIns="80304" numCol="1" spcCol="1270" anchor="ctr" anchorCtr="0">
          <a:noAutofit/>
        </a:bodyPr>
        <a:lstStyle/>
        <a:p>
          <a:pPr lvl="0" algn="l" defTabSz="844550">
            <a:lnSpc>
              <a:spcPct val="90000"/>
            </a:lnSpc>
            <a:spcBef>
              <a:spcPct val="0"/>
            </a:spcBef>
            <a:spcAft>
              <a:spcPct val="35000"/>
            </a:spcAft>
          </a:pPr>
          <a:r>
            <a:rPr lang="fr-BE" sz="1900" kern="1200"/>
            <a:t>Réaliste</a:t>
          </a:r>
          <a:endParaRPr lang="fr-FR" sz="1900" kern="1200"/>
        </a:p>
      </dsp:txBody>
      <dsp:txXfrm>
        <a:off x="876386" y="3795661"/>
        <a:ext cx="3821343" cy="758776"/>
      </dsp:txXfrm>
    </dsp:sp>
    <dsp:sp modelId="{33607288-D81E-480E-924D-52A2CFCC3621}">
      <dsp:nvSpPr>
        <dsp:cNvPr id="0" name=""/>
        <dsp:cNvSpPr/>
      </dsp:nvSpPr>
      <dsp:spPr>
        <a:xfrm>
          <a:off x="0" y="4744131"/>
          <a:ext cx="4697730" cy="758776"/>
        </a:xfrm>
        <a:prstGeom prst="roundRect">
          <a:avLst>
            <a:gd name="adj" fmla="val 1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dsp:style>
    </dsp:sp>
    <dsp:sp modelId="{B1C9B9AD-FAF1-400E-98BB-019AA066AA07}">
      <dsp:nvSpPr>
        <dsp:cNvPr id="0" name=""/>
        <dsp:cNvSpPr/>
      </dsp:nvSpPr>
      <dsp:spPr>
        <a:xfrm>
          <a:off x="229529" y="4914855"/>
          <a:ext cx="417326" cy="417326"/>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743D44-E759-49F8-814D-CE821431FE7D}">
      <dsp:nvSpPr>
        <dsp:cNvPr id="0" name=""/>
        <dsp:cNvSpPr/>
      </dsp:nvSpPr>
      <dsp:spPr>
        <a:xfrm>
          <a:off x="876386" y="4744131"/>
          <a:ext cx="3821343" cy="75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04" tIns="80304" rIns="80304" bIns="80304" numCol="1" spcCol="1270" anchor="ctr" anchorCtr="0">
          <a:noAutofit/>
        </a:bodyPr>
        <a:lstStyle/>
        <a:p>
          <a:pPr lvl="0" algn="l" defTabSz="844550">
            <a:lnSpc>
              <a:spcPct val="90000"/>
            </a:lnSpc>
            <a:spcBef>
              <a:spcPct val="0"/>
            </a:spcBef>
            <a:spcAft>
              <a:spcPct val="35000"/>
            </a:spcAft>
          </a:pPr>
          <a:r>
            <a:rPr lang="fr-BE" sz="1900" kern="1200"/>
            <a:t>Contrôlable </a:t>
          </a:r>
          <a:endParaRPr lang="fr-FR" sz="1900" kern="1200"/>
        </a:p>
      </dsp:txBody>
      <dsp:txXfrm>
        <a:off x="876386" y="4744131"/>
        <a:ext cx="3821343" cy="758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C2538-F00B-44EF-BE40-8B269E47A889}">
      <dsp:nvSpPr>
        <dsp:cNvPr id="0" name=""/>
        <dsp:cNvSpPr/>
      </dsp:nvSpPr>
      <dsp:spPr>
        <a:xfrm>
          <a:off x="18105" y="835464"/>
          <a:ext cx="721111" cy="72111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691CDE-E9BA-4550-884B-C753DB97708F}">
      <dsp:nvSpPr>
        <dsp:cNvPr id="0" name=""/>
        <dsp:cNvSpPr/>
      </dsp:nvSpPr>
      <dsp:spPr>
        <a:xfrm>
          <a:off x="169539" y="986897"/>
          <a:ext cx="418244" cy="41824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017918-541E-4C7E-943A-CA17AAE3D398}">
      <dsp:nvSpPr>
        <dsp:cNvPr id="0" name=""/>
        <dsp:cNvSpPr/>
      </dsp:nvSpPr>
      <dsp:spPr>
        <a:xfrm>
          <a:off x="893740" y="835464"/>
          <a:ext cx="1699762" cy="721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66750" rtl="0">
            <a:lnSpc>
              <a:spcPct val="90000"/>
            </a:lnSpc>
            <a:spcBef>
              <a:spcPct val="0"/>
            </a:spcBef>
            <a:spcAft>
              <a:spcPct val="35000"/>
            </a:spcAft>
          </a:pPr>
          <a:r>
            <a:rPr lang="fr-FR" sz="1500" kern="1200" dirty="0"/>
            <a:t> travailler </a:t>
          </a:r>
          <a:r>
            <a:rPr lang="fr-FR" sz="1500" u="sng" kern="1200" dirty="0"/>
            <a:t>plus vite</a:t>
          </a:r>
          <a:r>
            <a:rPr lang="fr-FR" sz="1500" kern="1200" dirty="0"/>
            <a:t> et de façon </a:t>
          </a:r>
          <a:r>
            <a:rPr lang="fr-FR" sz="1500" u="sng" kern="1200" dirty="0"/>
            <a:t>plus efficace</a:t>
          </a:r>
          <a:endParaRPr lang="fr-FR" sz="1500" kern="1200" dirty="0"/>
        </a:p>
      </dsp:txBody>
      <dsp:txXfrm>
        <a:off x="893740" y="835464"/>
        <a:ext cx="1699762" cy="721111"/>
      </dsp:txXfrm>
    </dsp:sp>
    <dsp:sp modelId="{9C5ECEB6-6A1B-4D6B-A2D1-79D8B7DE058C}">
      <dsp:nvSpPr>
        <dsp:cNvPr id="0" name=""/>
        <dsp:cNvSpPr/>
      </dsp:nvSpPr>
      <dsp:spPr>
        <a:xfrm>
          <a:off x="2889673" y="835464"/>
          <a:ext cx="721111" cy="72111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0107A0-0BD7-4541-83E4-70CB6A8BB3A0}">
      <dsp:nvSpPr>
        <dsp:cNvPr id="0" name=""/>
        <dsp:cNvSpPr/>
      </dsp:nvSpPr>
      <dsp:spPr>
        <a:xfrm>
          <a:off x="3041106" y="986897"/>
          <a:ext cx="418244" cy="41824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9152D9-496A-4E30-A4A6-3E4786DC248B}">
      <dsp:nvSpPr>
        <dsp:cNvPr id="0" name=""/>
        <dsp:cNvSpPr/>
      </dsp:nvSpPr>
      <dsp:spPr>
        <a:xfrm>
          <a:off x="3765308" y="835464"/>
          <a:ext cx="1699762" cy="721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66750" rtl="0">
            <a:lnSpc>
              <a:spcPct val="90000"/>
            </a:lnSpc>
            <a:spcBef>
              <a:spcPct val="0"/>
            </a:spcBef>
            <a:spcAft>
              <a:spcPct val="35000"/>
            </a:spcAft>
          </a:pPr>
          <a:r>
            <a:rPr lang="fr-FR" sz="1500" kern="1200" dirty="0"/>
            <a:t>Eviter</a:t>
          </a:r>
          <a:r>
            <a:rPr lang="fr-FR" sz="1500" u="sng" kern="1200" dirty="0"/>
            <a:t> le stress</a:t>
          </a:r>
          <a:r>
            <a:rPr lang="fr-FR" sz="1500" kern="1200" dirty="0"/>
            <a:t> de tout faire à la dernière minute</a:t>
          </a:r>
          <a:r>
            <a:rPr lang="fr-FR" sz="1500" kern="1200" dirty="0">
              <a:latin typeface="Calibri Light" panose="020F0302020204030204"/>
            </a:rPr>
            <a:t> </a:t>
          </a:r>
          <a:endParaRPr lang="fr-FR" sz="1500" kern="1200" dirty="0"/>
        </a:p>
      </dsp:txBody>
      <dsp:txXfrm>
        <a:off x="3765308" y="835464"/>
        <a:ext cx="1699762" cy="721111"/>
      </dsp:txXfrm>
    </dsp:sp>
    <dsp:sp modelId="{26F75F9D-D4BE-4E46-9D69-2C21BC335000}">
      <dsp:nvSpPr>
        <dsp:cNvPr id="0" name=""/>
        <dsp:cNvSpPr/>
      </dsp:nvSpPr>
      <dsp:spPr>
        <a:xfrm>
          <a:off x="18105" y="2544188"/>
          <a:ext cx="721111" cy="72111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A80081-214A-4BCB-B1A6-4B1A1B6C329D}">
      <dsp:nvSpPr>
        <dsp:cNvPr id="0" name=""/>
        <dsp:cNvSpPr/>
      </dsp:nvSpPr>
      <dsp:spPr>
        <a:xfrm>
          <a:off x="169539" y="2695621"/>
          <a:ext cx="418244" cy="41824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D489E3-02AE-426A-8D56-C0BB42895619}">
      <dsp:nvSpPr>
        <dsp:cNvPr id="0" name=""/>
        <dsp:cNvSpPr/>
      </dsp:nvSpPr>
      <dsp:spPr>
        <a:xfrm>
          <a:off x="893740" y="2544188"/>
          <a:ext cx="1699762" cy="721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66750">
            <a:lnSpc>
              <a:spcPct val="90000"/>
            </a:lnSpc>
            <a:spcBef>
              <a:spcPct val="0"/>
            </a:spcBef>
            <a:spcAft>
              <a:spcPct val="35000"/>
            </a:spcAft>
          </a:pPr>
          <a:r>
            <a:rPr lang="fr-FR" sz="1500" kern="1200" dirty="0" err="1"/>
            <a:t>Etre</a:t>
          </a:r>
          <a:r>
            <a:rPr lang="fr-FR" sz="1500" kern="1200" dirty="0"/>
            <a:t> </a:t>
          </a:r>
          <a:r>
            <a:rPr lang="fr-FR" sz="1500" u="sng" kern="1200" dirty="0"/>
            <a:t>plus productif</a:t>
          </a:r>
          <a:r>
            <a:rPr lang="fr-FR" sz="1500" kern="1200" dirty="0"/>
            <a:t> pendant les périodes de travail</a:t>
          </a:r>
        </a:p>
      </dsp:txBody>
      <dsp:txXfrm>
        <a:off x="893740" y="2544188"/>
        <a:ext cx="1699762" cy="721111"/>
      </dsp:txXfrm>
    </dsp:sp>
    <dsp:sp modelId="{D103A4C7-8826-4E2A-A872-A326086589B3}">
      <dsp:nvSpPr>
        <dsp:cNvPr id="0" name=""/>
        <dsp:cNvSpPr/>
      </dsp:nvSpPr>
      <dsp:spPr>
        <a:xfrm>
          <a:off x="2889673" y="2544188"/>
          <a:ext cx="721111" cy="72111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839836-6038-46CE-80A5-830DCB02E0E5}">
      <dsp:nvSpPr>
        <dsp:cNvPr id="0" name=""/>
        <dsp:cNvSpPr/>
      </dsp:nvSpPr>
      <dsp:spPr>
        <a:xfrm>
          <a:off x="3041106" y="2695621"/>
          <a:ext cx="418244" cy="418244"/>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825598-230E-49B5-AF96-DE188A7B188F}">
      <dsp:nvSpPr>
        <dsp:cNvPr id="0" name=""/>
        <dsp:cNvSpPr/>
      </dsp:nvSpPr>
      <dsp:spPr>
        <a:xfrm>
          <a:off x="3765308" y="2544188"/>
          <a:ext cx="1699762" cy="721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66750" rtl="0">
            <a:lnSpc>
              <a:spcPct val="90000"/>
            </a:lnSpc>
            <a:spcBef>
              <a:spcPct val="0"/>
            </a:spcBef>
            <a:spcAft>
              <a:spcPct val="35000"/>
            </a:spcAft>
          </a:pPr>
          <a:r>
            <a:rPr lang="fr-FR" sz="1500" kern="1200" dirty="0"/>
            <a:t>Atteindre ses </a:t>
          </a:r>
          <a:r>
            <a:rPr lang="fr-FR" sz="1500" u="sng" kern="1200" dirty="0"/>
            <a:t>buts</a:t>
          </a:r>
          <a:r>
            <a:rPr lang="fr-FR" sz="1500" u="sng" kern="1200" dirty="0">
              <a:latin typeface="Calibri Light" panose="020F0302020204030204"/>
            </a:rPr>
            <a:t> </a:t>
          </a:r>
          <a:r>
            <a:rPr lang="fr-FR" sz="1500" u="sng" kern="1200" dirty="0"/>
            <a:t> et dans les délais</a:t>
          </a:r>
          <a:r>
            <a:rPr lang="fr-FR" sz="1500" kern="1200" dirty="0"/>
            <a:t> fixés</a:t>
          </a:r>
          <a:r>
            <a:rPr lang="fr-FR" sz="1500" kern="1200" dirty="0">
              <a:latin typeface="Calibri Light" panose="020F0302020204030204"/>
            </a:rPr>
            <a:t> </a:t>
          </a:r>
          <a:endParaRPr lang="fr-FR" sz="1500" kern="1200" dirty="0"/>
        </a:p>
      </dsp:txBody>
      <dsp:txXfrm>
        <a:off x="3765308" y="2544188"/>
        <a:ext cx="1699762" cy="721111"/>
      </dsp:txXfrm>
    </dsp:sp>
    <dsp:sp modelId="{99995E9F-4A25-4870-A70D-78CDBD967FBC}">
      <dsp:nvSpPr>
        <dsp:cNvPr id="0" name=""/>
        <dsp:cNvSpPr/>
      </dsp:nvSpPr>
      <dsp:spPr>
        <a:xfrm>
          <a:off x="18105" y="4252912"/>
          <a:ext cx="721111" cy="72111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B2D597-8871-4CB6-B5DD-CE2A79CD1DE5}">
      <dsp:nvSpPr>
        <dsp:cNvPr id="0" name=""/>
        <dsp:cNvSpPr/>
      </dsp:nvSpPr>
      <dsp:spPr>
        <a:xfrm>
          <a:off x="169539" y="4404345"/>
          <a:ext cx="418244" cy="418244"/>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B8DF0A-71AF-46F6-AB2F-85AAD6C5748D}">
      <dsp:nvSpPr>
        <dsp:cNvPr id="0" name=""/>
        <dsp:cNvSpPr/>
      </dsp:nvSpPr>
      <dsp:spPr>
        <a:xfrm>
          <a:off x="893740" y="4252912"/>
          <a:ext cx="1699762" cy="721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66750">
            <a:lnSpc>
              <a:spcPct val="90000"/>
            </a:lnSpc>
            <a:spcBef>
              <a:spcPct val="0"/>
            </a:spcBef>
            <a:spcAft>
              <a:spcPct val="35000"/>
            </a:spcAft>
          </a:pPr>
          <a:r>
            <a:rPr lang="fr-FR" sz="1500" kern="1200" dirty="0"/>
            <a:t>S’accorder des temps de loisirs(gestion stress)</a:t>
          </a:r>
        </a:p>
      </dsp:txBody>
      <dsp:txXfrm>
        <a:off x="893740" y="4252912"/>
        <a:ext cx="1699762" cy="721111"/>
      </dsp:txXfrm>
    </dsp:sp>
    <dsp:sp modelId="{5AB4EBCB-46C7-4FA1-A3FC-B1A419A0BF55}">
      <dsp:nvSpPr>
        <dsp:cNvPr id="0" name=""/>
        <dsp:cNvSpPr/>
      </dsp:nvSpPr>
      <dsp:spPr>
        <a:xfrm>
          <a:off x="2889673" y="4252912"/>
          <a:ext cx="721111" cy="72111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962B36-678C-407E-85CF-96E4961EB03A}">
      <dsp:nvSpPr>
        <dsp:cNvPr id="0" name=""/>
        <dsp:cNvSpPr/>
      </dsp:nvSpPr>
      <dsp:spPr>
        <a:xfrm>
          <a:off x="3041106" y="4404345"/>
          <a:ext cx="418244" cy="418244"/>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FFD705-8821-4505-88F3-B2E83DE824F2}">
      <dsp:nvSpPr>
        <dsp:cNvPr id="0" name=""/>
        <dsp:cNvSpPr/>
      </dsp:nvSpPr>
      <dsp:spPr>
        <a:xfrm>
          <a:off x="3765308" y="4252912"/>
          <a:ext cx="1699762" cy="721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66750">
            <a:lnSpc>
              <a:spcPct val="90000"/>
            </a:lnSpc>
            <a:spcBef>
              <a:spcPct val="0"/>
            </a:spcBef>
            <a:spcAft>
              <a:spcPct val="35000"/>
            </a:spcAft>
          </a:pPr>
          <a:r>
            <a:rPr lang="fr-FR" sz="1500" kern="1200" dirty="0"/>
            <a:t>=&gt; Réduire les risques d'échec</a:t>
          </a:r>
        </a:p>
      </dsp:txBody>
      <dsp:txXfrm>
        <a:off x="3765308" y="4252912"/>
        <a:ext cx="1699762" cy="7211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A2B8C-7ACE-4975-A889-BEB6FF9DCF1F}">
      <dsp:nvSpPr>
        <dsp:cNvPr id="0" name=""/>
        <dsp:cNvSpPr/>
      </dsp:nvSpPr>
      <dsp:spPr>
        <a:xfrm>
          <a:off x="0" y="1780"/>
          <a:ext cx="4697730" cy="75877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8511A4-7712-48FB-86DA-5DB9869A9BF5}">
      <dsp:nvSpPr>
        <dsp:cNvPr id="0" name=""/>
        <dsp:cNvSpPr/>
      </dsp:nvSpPr>
      <dsp:spPr>
        <a:xfrm>
          <a:off x="229529" y="172505"/>
          <a:ext cx="417326" cy="41732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AFA001-DD85-45E1-9BF5-7A5F105E648C}">
      <dsp:nvSpPr>
        <dsp:cNvPr id="0" name=""/>
        <dsp:cNvSpPr/>
      </dsp:nvSpPr>
      <dsp:spPr>
        <a:xfrm>
          <a:off x="876386" y="1780"/>
          <a:ext cx="3821343" cy="75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04" tIns="80304" rIns="80304" bIns="80304" numCol="1" spcCol="1270" anchor="ctr" anchorCtr="0">
          <a:noAutofit/>
        </a:bodyPr>
        <a:lstStyle/>
        <a:p>
          <a:pPr lvl="0" algn="l" defTabSz="622300">
            <a:lnSpc>
              <a:spcPct val="90000"/>
            </a:lnSpc>
            <a:spcBef>
              <a:spcPct val="0"/>
            </a:spcBef>
            <a:spcAft>
              <a:spcPct val="35000"/>
            </a:spcAft>
          </a:pPr>
          <a:r>
            <a:rPr lang="fr-BE" sz="1400" kern="1200"/>
            <a:t>1) Calendrier des échéances- lister les urgences</a:t>
          </a:r>
          <a:endParaRPr lang="fr-FR" sz="1400" kern="1200"/>
        </a:p>
      </dsp:txBody>
      <dsp:txXfrm>
        <a:off x="876386" y="1780"/>
        <a:ext cx="3821343" cy="758776"/>
      </dsp:txXfrm>
    </dsp:sp>
    <dsp:sp modelId="{A361DC8D-634A-4D10-BA54-F9E17C2368D4}">
      <dsp:nvSpPr>
        <dsp:cNvPr id="0" name=""/>
        <dsp:cNvSpPr/>
      </dsp:nvSpPr>
      <dsp:spPr>
        <a:xfrm>
          <a:off x="0" y="950250"/>
          <a:ext cx="4697730" cy="75877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A74000-B343-4757-B5BF-85E47EBEA285}">
      <dsp:nvSpPr>
        <dsp:cNvPr id="0" name=""/>
        <dsp:cNvSpPr/>
      </dsp:nvSpPr>
      <dsp:spPr>
        <a:xfrm>
          <a:off x="229529" y="1120975"/>
          <a:ext cx="417326" cy="41732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F8E858-7ABE-4875-B1A6-B317DDC85891}">
      <dsp:nvSpPr>
        <dsp:cNvPr id="0" name=""/>
        <dsp:cNvSpPr/>
      </dsp:nvSpPr>
      <dsp:spPr>
        <a:xfrm>
          <a:off x="876386" y="950250"/>
          <a:ext cx="3821343" cy="75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04" tIns="80304" rIns="80304" bIns="80304" numCol="1" spcCol="1270" anchor="ctr" anchorCtr="0">
          <a:noAutofit/>
        </a:bodyPr>
        <a:lstStyle/>
        <a:p>
          <a:pPr lvl="0" algn="l" defTabSz="622300">
            <a:lnSpc>
              <a:spcPct val="90000"/>
            </a:lnSpc>
            <a:spcBef>
              <a:spcPct val="0"/>
            </a:spcBef>
            <a:spcAft>
              <a:spcPct val="35000"/>
            </a:spcAft>
          </a:pPr>
          <a:r>
            <a:rPr lang="fr-BE" sz="1400" kern="1200"/>
            <a:t>2) Planifier et structurer un cours</a:t>
          </a:r>
          <a:endParaRPr lang="fr-FR" sz="1400" kern="1200"/>
        </a:p>
      </dsp:txBody>
      <dsp:txXfrm>
        <a:off x="876386" y="950250"/>
        <a:ext cx="3821343" cy="758776"/>
      </dsp:txXfrm>
    </dsp:sp>
    <dsp:sp modelId="{49C066FF-8CB5-473F-9DF7-D09F80B50578}">
      <dsp:nvSpPr>
        <dsp:cNvPr id="0" name=""/>
        <dsp:cNvSpPr/>
      </dsp:nvSpPr>
      <dsp:spPr>
        <a:xfrm>
          <a:off x="0" y="1898720"/>
          <a:ext cx="4697730" cy="75877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0C8503-CCBD-4828-97B1-796752566AAE}">
      <dsp:nvSpPr>
        <dsp:cNvPr id="0" name=""/>
        <dsp:cNvSpPr/>
      </dsp:nvSpPr>
      <dsp:spPr>
        <a:xfrm>
          <a:off x="229529" y="2069445"/>
          <a:ext cx="417326" cy="41732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9BBDAB-2535-4F3C-90B8-20009604AFAD}">
      <dsp:nvSpPr>
        <dsp:cNvPr id="0" name=""/>
        <dsp:cNvSpPr/>
      </dsp:nvSpPr>
      <dsp:spPr>
        <a:xfrm>
          <a:off x="876386" y="1898720"/>
          <a:ext cx="3821343" cy="75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04" tIns="80304" rIns="80304" bIns="80304" numCol="1" spcCol="1270" anchor="ctr" anchorCtr="0">
          <a:noAutofit/>
        </a:bodyPr>
        <a:lstStyle/>
        <a:p>
          <a:pPr lvl="0" algn="l" defTabSz="622300">
            <a:lnSpc>
              <a:spcPct val="90000"/>
            </a:lnSpc>
            <a:spcBef>
              <a:spcPct val="0"/>
            </a:spcBef>
            <a:spcAft>
              <a:spcPct val="35000"/>
            </a:spcAft>
          </a:pPr>
          <a:r>
            <a:rPr lang="fr-BE" sz="1400" kern="1200"/>
            <a:t>- Un outil : tableau de bord</a:t>
          </a:r>
          <a:endParaRPr lang="fr-FR" sz="1400" kern="1200"/>
        </a:p>
      </dsp:txBody>
      <dsp:txXfrm>
        <a:off x="876386" y="1898720"/>
        <a:ext cx="3821343" cy="758776"/>
      </dsp:txXfrm>
    </dsp:sp>
    <dsp:sp modelId="{F16BDBF3-18F1-4352-A845-41BD37FDABCA}">
      <dsp:nvSpPr>
        <dsp:cNvPr id="0" name=""/>
        <dsp:cNvSpPr/>
      </dsp:nvSpPr>
      <dsp:spPr>
        <a:xfrm>
          <a:off x="0" y="2847191"/>
          <a:ext cx="4697730" cy="75877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259706-5E2D-4EC7-A4EF-437AE2532131}">
      <dsp:nvSpPr>
        <dsp:cNvPr id="0" name=""/>
        <dsp:cNvSpPr/>
      </dsp:nvSpPr>
      <dsp:spPr>
        <a:xfrm>
          <a:off x="229529" y="3017915"/>
          <a:ext cx="417326" cy="41732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F2B4E4-A4E4-47C2-AC96-3BCCFA6B96EE}">
      <dsp:nvSpPr>
        <dsp:cNvPr id="0" name=""/>
        <dsp:cNvSpPr/>
      </dsp:nvSpPr>
      <dsp:spPr>
        <a:xfrm>
          <a:off x="876386" y="2847191"/>
          <a:ext cx="3821343" cy="75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04" tIns="80304" rIns="80304" bIns="80304" numCol="1" spcCol="1270" anchor="ctr" anchorCtr="0">
          <a:noAutofit/>
        </a:bodyPr>
        <a:lstStyle/>
        <a:p>
          <a:pPr lvl="0" algn="l" defTabSz="622300">
            <a:lnSpc>
              <a:spcPct val="90000"/>
            </a:lnSpc>
            <a:spcBef>
              <a:spcPct val="0"/>
            </a:spcBef>
            <a:spcAft>
              <a:spcPct val="35000"/>
            </a:spcAft>
          </a:pPr>
          <a:r>
            <a:rPr lang="fr-BE" sz="1400" kern="1200"/>
            <a:t>- Lister les tâches à faire dans chaque cours et évaluer le temps nécessaire</a:t>
          </a:r>
          <a:endParaRPr lang="fr-FR" sz="1400" kern="1200"/>
        </a:p>
      </dsp:txBody>
      <dsp:txXfrm>
        <a:off x="876386" y="2847191"/>
        <a:ext cx="3821343" cy="758776"/>
      </dsp:txXfrm>
    </dsp:sp>
    <dsp:sp modelId="{A36C4911-404A-41AE-A121-57B8E63B9563}">
      <dsp:nvSpPr>
        <dsp:cNvPr id="0" name=""/>
        <dsp:cNvSpPr/>
      </dsp:nvSpPr>
      <dsp:spPr>
        <a:xfrm>
          <a:off x="0" y="3795661"/>
          <a:ext cx="4697730" cy="75877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FC0698-4F82-490A-93EC-99ABE67FD74F}">
      <dsp:nvSpPr>
        <dsp:cNvPr id="0" name=""/>
        <dsp:cNvSpPr/>
      </dsp:nvSpPr>
      <dsp:spPr>
        <a:xfrm>
          <a:off x="229529" y="3966385"/>
          <a:ext cx="417326" cy="417326"/>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2F8378-DBFA-4A20-8F61-C23489FB8230}">
      <dsp:nvSpPr>
        <dsp:cNvPr id="0" name=""/>
        <dsp:cNvSpPr/>
      </dsp:nvSpPr>
      <dsp:spPr>
        <a:xfrm>
          <a:off x="876386" y="3795661"/>
          <a:ext cx="3821343" cy="75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04" tIns="80304" rIns="80304" bIns="80304" numCol="1" spcCol="1270" anchor="ctr" anchorCtr="0">
          <a:noAutofit/>
        </a:bodyPr>
        <a:lstStyle/>
        <a:p>
          <a:pPr lvl="0" algn="l" defTabSz="622300">
            <a:lnSpc>
              <a:spcPct val="90000"/>
            </a:lnSpc>
            <a:spcBef>
              <a:spcPct val="0"/>
            </a:spcBef>
            <a:spcAft>
              <a:spcPct val="35000"/>
            </a:spcAft>
          </a:pPr>
          <a:r>
            <a:rPr lang="fr-BE" sz="1400" kern="1200"/>
            <a:t>3) Emploi du temps (outil) : déterminer les plages horaires libres et intégrer les heures d’études</a:t>
          </a:r>
          <a:endParaRPr lang="fr-FR" sz="1400" kern="1200"/>
        </a:p>
      </dsp:txBody>
      <dsp:txXfrm>
        <a:off x="876386" y="3795661"/>
        <a:ext cx="3821343" cy="758776"/>
      </dsp:txXfrm>
    </dsp:sp>
    <dsp:sp modelId="{08885C4D-2D24-47ED-A95D-0CAFA851C733}">
      <dsp:nvSpPr>
        <dsp:cNvPr id="0" name=""/>
        <dsp:cNvSpPr/>
      </dsp:nvSpPr>
      <dsp:spPr>
        <a:xfrm>
          <a:off x="0" y="4744131"/>
          <a:ext cx="4697730" cy="75877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E14994-3ACD-4E0F-8832-F1040058E5E4}">
      <dsp:nvSpPr>
        <dsp:cNvPr id="0" name=""/>
        <dsp:cNvSpPr/>
      </dsp:nvSpPr>
      <dsp:spPr>
        <a:xfrm>
          <a:off x="229529" y="4914855"/>
          <a:ext cx="417326" cy="417326"/>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E68F25-DBD8-4BEE-BF96-19557FA5B2E6}">
      <dsp:nvSpPr>
        <dsp:cNvPr id="0" name=""/>
        <dsp:cNvSpPr/>
      </dsp:nvSpPr>
      <dsp:spPr>
        <a:xfrm>
          <a:off x="876386" y="4744131"/>
          <a:ext cx="3821343" cy="75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04" tIns="80304" rIns="80304" bIns="80304" numCol="1" spcCol="1270" anchor="ctr" anchorCtr="0">
          <a:noAutofit/>
        </a:bodyPr>
        <a:lstStyle/>
        <a:p>
          <a:pPr lvl="0" algn="l" defTabSz="622300">
            <a:lnSpc>
              <a:spcPct val="90000"/>
            </a:lnSpc>
            <a:spcBef>
              <a:spcPct val="0"/>
            </a:spcBef>
            <a:spcAft>
              <a:spcPct val="35000"/>
            </a:spcAft>
          </a:pPr>
          <a:r>
            <a:rPr lang="fr-BE" sz="1400" kern="1200"/>
            <a:t>4) Évaluer la planification</a:t>
          </a:r>
          <a:endParaRPr lang="fr-FR" sz="1400" kern="1200"/>
        </a:p>
      </dsp:txBody>
      <dsp:txXfrm>
        <a:off x="876386" y="4744131"/>
        <a:ext cx="3821343" cy="7587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25388-175F-4D2E-BD45-304A503301EE}">
      <dsp:nvSpPr>
        <dsp:cNvPr id="0" name=""/>
        <dsp:cNvSpPr/>
      </dsp:nvSpPr>
      <dsp:spPr>
        <a:xfrm>
          <a:off x="0" y="4143670"/>
          <a:ext cx="4697730" cy="136004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u="sng" kern="1200"/>
            <a:t>Chaque semaine</a:t>
          </a:r>
          <a:endParaRPr lang="fr-FR" sz="2400" kern="1200"/>
        </a:p>
      </dsp:txBody>
      <dsp:txXfrm>
        <a:off x="0" y="4143670"/>
        <a:ext cx="4697730" cy="1360044"/>
      </dsp:txXfrm>
    </dsp:sp>
    <dsp:sp modelId="{2131EEDD-268C-4A9A-8C4A-7808D93FD187}">
      <dsp:nvSpPr>
        <dsp:cNvPr id="0" name=""/>
        <dsp:cNvSpPr/>
      </dsp:nvSpPr>
      <dsp:spPr>
        <a:xfrm rot="10800000">
          <a:off x="0" y="2072321"/>
          <a:ext cx="4697730" cy="2091749"/>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u="sng" kern="1200"/>
            <a:t>Chaque mois</a:t>
          </a:r>
          <a:r>
            <a:rPr lang="fr-FR" sz="2400" kern="1200"/>
            <a:t>: travaux, interros, etc.</a:t>
          </a:r>
        </a:p>
      </dsp:txBody>
      <dsp:txXfrm rot="10800000">
        <a:off x="0" y="2072321"/>
        <a:ext cx="4697730" cy="1359156"/>
      </dsp:txXfrm>
    </dsp:sp>
    <dsp:sp modelId="{FC31E8E3-8462-4E69-B383-B5E417982F64}">
      <dsp:nvSpPr>
        <dsp:cNvPr id="0" name=""/>
        <dsp:cNvSpPr/>
      </dsp:nvSpPr>
      <dsp:spPr>
        <a:xfrm rot="10800000">
          <a:off x="0" y="972"/>
          <a:ext cx="4697730" cy="2091749"/>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u="sng" kern="1200"/>
            <a:t>Tout au long de l ’année</a:t>
          </a:r>
          <a:r>
            <a:rPr lang="fr-FR" sz="2400" kern="1200"/>
            <a:t>: congés, sessions, travaux, interros, stages, dates personnelles, etc.</a:t>
          </a:r>
        </a:p>
      </dsp:txBody>
      <dsp:txXfrm rot="10800000">
        <a:off x="0" y="972"/>
        <a:ext cx="4697730" cy="13591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20306-B2E4-42CA-839E-735F2D1A3DC3}">
      <dsp:nvSpPr>
        <dsp:cNvPr id="0" name=""/>
        <dsp:cNvSpPr/>
      </dsp:nvSpPr>
      <dsp:spPr>
        <a:xfrm>
          <a:off x="0" y="1035864"/>
          <a:ext cx="4697730" cy="40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1B2CE3-AFF3-4524-8FDB-C2136E918357}">
      <dsp:nvSpPr>
        <dsp:cNvPr id="0" name=""/>
        <dsp:cNvSpPr/>
      </dsp:nvSpPr>
      <dsp:spPr>
        <a:xfrm>
          <a:off x="234886" y="799703"/>
          <a:ext cx="3288411"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294" tIns="0" rIns="124294" bIns="0" numCol="1" spcCol="1270" anchor="ctr" anchorCtr="0">
          <a:noAutofit/>
        </a:bodyPr>
        <a:lstStyle/>
        <a:p>
          <a:pPr lvl="0" algn="l" defTabSz="711200">
            <a:lnSpc>
              <a:spcPct val="90000"/>
            </a:lnSpc>
            <a:spcBef>
              <a:spcPct val="0"/>
            </a:spcBef>
            <a:spcAft>
              <a:spcPct val="35000"/>
            </a:spcAft>
          </a:pPr>
          <a:r>
            <a:rPr lang="fr-BE" sz="1600" i="1" kern="1200"/>
            <a:t>Passer chaque cours en revue pour:</a:t>
          </a:r>
          <a:endParaRPr lang="fr-FR" sz="1600" kern="1200"/>
        </a:p>
      </dsp:txBody>
      <dsp:txXfrm>
        <a:off x="257943" y="822760"/>
        <a:ext cx="3242297" cy="426206"/>
      </dsp:txXfrm>
    </dsp:sp>
    <dsp:sp modelId="{87DD1FA8-B928-4D31-8FBD-100B34BB210E}">
      <dsp:nvSpPr>
        <dsp:cNvPr id="0" name=""/>
        <dsp:cNvSpPr/>
      </dsp:nvSpPr>
      <dsp:spPr>
        <a:xfrm>
          <a:off x="0" y="1761624"/>
          <a:ext cx="4697730" cy="4032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9F99D5-290F-4650-A535-799F6D500E9F}">
      <dsp:nvSpPr>
        <dsp:cNvPr id="0" name=""/>
        <dsp:cNvSpPr/>
      </dsp:nvSpPr>
      <dsp:spPr>
        <a:xfrm>
          <a:off x="234886" y="1525464"/>
          <a:ext cx="3288411" cy="47232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294" tIns="0" rIns="124294" bIns="0" numCol="1" spcCol="1270" anchor="ctr" anchorCtr="0">
          <a:noAutofit/>
        </a:bodyPr>
        <a:lstStyle/>
        <a:p>
          <a:pPr lvl="0" algn="l" defTabSz="711200">
            <a:lnSpc>
              <a:spcPct val="90000"/>
            </a:lnSpc>
            <a:spcBef>
              <a:spcPct val="0"/>
            </a:spcBef>
            <a:spcAft>
              <a:spcPct val="35000"/>
            </a:spcAft>
          </a:pPr>
          <a:r>
            <a:rPr lang="fr-BE" sz="1600" kern="1200"/>
            <a:t>Travaux à rendre, interros</a:t>
          </a:r>
          <a:endParaRPr lang="fr-FR" sz="1600" kern="1200"/>
        </a:p>
      </dsp:txBody>
      <dsp:txXfrm>
        <a:off x="257943" y="1548521"/>
        <a:ext cx="3242297" cy="426206"/>
      </dsp:txXfrm>
    </dsp:sp>
    <dsp:sp modelId="{889FF927-1BB9-424D-BBB0-B9475224BCB2}">
      <dsp:nvSpPr>
        <dsp:cNvPr id="0" name=""/>
        <dsp:cNvSpPr/>
      </dsp:nvSpPr>
      <dsp:spPr>
        <a:xfrm>
          <a:off x="0" y="2487383"/>
          <a:ext cx="4697730" cy="22176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4596" tIns="333248" rIns="364596" bIns="113792" numCol="1" spcCol="1270" anchor="t" anchorCtr="0">
          <a:noAutofit/>
        </a:bodyPr>
        <a:lstStyle/>
        <a:p>
          <a:pPr marL="171450" lvl="1" indent="-171450" algn="l" defTabSz="711200">
            <a:lnSpc>
              <a:spcPct val="90000"/>
            </a:lnSpc>
            <a:spcBef>
              <a:spcPct val="0"/>
            </a:spcBef>
            <a:spcAft>
              <a:spcPct val="15000"/>
            </a:spcAft>
            <a:buChar char="••"/>
          </a:pPr>
          <a:r>
            <a:rPr lang="fr-BE" sz="1600" kern="1200"/>
            <a:t>Compréhension </a:t>
          </a:r>
          <a:endParaRPr lang="fr-FR" sz="1600" kern="1200"/>
        </a:p>
        <a:p>
          <a:pPr marL="171450" lvl="1" indent="-171450" algn="l" defTabSz="711200">
            <a:lnSpc>
              <a:spcPct val="90000"/>
            </a:lnSpc>
            <a:spcBef>
              <a:spcPct val="0"/>
            </a:spcBef>
            <a:spcAft>
              <a:spcPct val="15000"/>
            </a:spcAft>
            <a:buChar char="••"/>
          </a:pPr>
          <a:r>
            <a:rPr lang="fr-BE" sz="1600" kern="1200"/>
            <a:t>Remise en ordre </a:t>
          </a:r>
          <a:endParaRPr lang="fr-FR" sz="1600" kern="1200"/>
        </a:p>
        <a:p>
          <a:pPr marL="171450" lvl="1" indent="-171450" algn="l" defTabSz="711200">
            <a:lnSpc>
              <a:spcPct val="90000"/>
            </a:lnSpc>
            <a:spcBef>
              <a:spcPct val="0"/>
            </a:spcBef>
            <a:spcAft>
              <a:spcPct val="15000"/>
            </a:spcAft>
            <a:buChar char="••"/>
          </a:pPr>
          <a:r>
            <a:rPr lang="fr-BE" sz="1600" kern="1200"/>
            <a:t>Traitement de l’information , réalisation d’outils</a:t>
          </a:r>
          <a:endParaRPr lang="fr-FR" sz="1600" kern="1200"/>
        </a:p>
        <a:p>
          <a:pPr marL="171450" lvl="1" indent="-171450" algn="l" defTabSz="711200">
            <a:lnSpc>
              <a:spcPct val="90000"/>
            </a:lnSpc>
            <a:spcBef>
              <a:spcPct val="0"/>
            </a:spcBef>
            <a:spcAft>
              <a:spcPct val="15000"/>
            </a:spcAft>
            <a:buChar char="••"/>
          </a:pPr>
          <a:r>
            <a:rPr lang="fr-BE" sz="1600" kern="1200"/>
            <a:t>Exercices</a:t>
          </a:r>
          <a:endParaRPr lang="fr-FR" sz="1600" kern="1200"/>
        </a:p>
        <a:p>
          <a:pPr marL="171450" lvl="1" indent="-171450" algn="l" defTabSz="711200">
            <a:lnSpc>
              <a:spcPct val="90000"/>
            </a:lnSpc>
            <a:spcBef>
              <a:spcPct val="0"/>
            </a:spcBef>
            <a:spcAft>
              <a:spcPct val="15000"/>
            </a:spcAft>
            <a:buChar char="••"/>
          </a:pPr>
          <a:r>
            <a:rPr lang="fr-BE" sz="1600" kern="1200"/>
            <a:t>Mémorisation</a:t>
          </a:r>
          <a:endParaRPr lang="fr-FR" sz="1600" kern="1200"/>
        </a:p>
        <a:p>
          <a:pPr marL="171450" lvl="1" indent="-171450" algn="l" defTabSz="711200">
            <a:lnSpc>
              <a:spcPct val="90000"/>
            </a:lnSpc>
            <a:spcBef>
              <a:spcPct val="0"/>
            </a:spcBef>
            <a:spcAft>
              <a:spcPct val="15000"/>
            </a:spcAft>
            <a:buChar char="••"/>
          </a:pPr>
          <a:r>
            <a:rPr lang="fr-BE" sz="1600" kern="1200"/>
            <a:t>etc</a:t>
          </a:r>
          <a:endParaRPr lang="fr-FR" sz="1600" kern="1200"/>
        </a:p>
      </dsp:txBody>
      <dsp:txXfrm>
        <a:off x="0" y="2487383"/>
        <a:ext cx="4697730" cy="2217600"/>
      </dsp:txXfrm>
    </dsp:sp>
    <dsp:sp modelId="{F0E2DD87-1E5F-4EF2-B650-1D928A58CAE9}">
      <dsp:nvSpPr>
        <dsp:cNvPr id="0" name=""/>
        <dsp:cNvSpPr/>
      </dsp:nvSpPr>
      <dsp:spPr>
        <a:xfrm>
          <a:off x="234886" y="2251224"/>
          <a:ext cx="3288411" cy="4723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294" tIns="0" rIns="124294" bIns="0" numCol="1" spcCol="1270" anchor="ctr" anchorCtr="0">
          <a:noAutofit/>
        </a:bodyPr>
        <a:lstStyle/>
        <a:p>
          <a:pPr lvl="0" algn="l" defTabSz="711200">
            <a:lnSpc>
              <a:spcPct val="90000"/>
            </a:lnSpc>
            <a:spcBef>
              <a:spcPct val="0"/>
            </a:spcBef>
            <a:spcAft>
              <a:spcPct val="35000"/>
            </a:spcAft>
          </a:pPr>
          <a:r>
            <a:rPr lang="fr-BE" sz="1600" kern="1200"/>
            <a:t>Travail régulier</a:t>
          </a:r>
          <a:endParaRPr lang="fr-FR" sz="1600" kern="1200"/>
        </a:p>
      </dsp:txBody>
      <dsp:txXfrm>
        <a:off x="257943" y="2274281"/>
        <a:ext cx="3242297" cy="426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15DCE-4A81-4241-AB1B-2969D2F506E2}">
      <dsp:nvSpPr>
        <dsp:cNvPr id="0" name=""/>
        <dsp:cNvSpPr/>
      </dsp:nvSpPr>
      <dsp:spPr>
        <a:xfrm>
          <a:off x="0" y="710968"/>
          <a:ext cx="7886700" cy="13047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AB8265-8628-4F06-9DCC-A8E6C80C55EB}">
      <dsp:nvSpPr>
        <dsp:cNvPr id="0" name=""/>
        <dsp:cNvSpPr/>
      </dsp:nvSpPr>
      <dsp:spPr>
        <a:xfrm>
          <a:off x="394673" y="1004527"/>
          <a:ext cx="717587" cy="71758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C565CD-B693-4786-A50A-02BE460AC445}">
      <dsp:nvSpPr>
        <dsp:cNvPr id="0" name=""/>
        <dsp:cNvSpPr/>
      </dsp:nvSpPr>
      <dsp:spPr>
        <a:xfrm>
          <a:off x="1506934" y="710968"/>
          <a:ext cx="6378292" cy="1304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081" tIns="138081" rIns="138081" bIns="138081" numCol="1" spcCol="1270" anchor="ctr" anchorCtr="0">
          <a:noAutofit/>
        </a:bodyPr>
        <a:lstStyle/>
        <a:p>
          <a:pPr lvl="0" algn="l" defTabSz="977900">
            <a:lnSpc>
              <a:spcPct val="100000"/>
            </a:lnSpc>
            <a:spcBef>
              <a:spcPct val="0"/>
            </a:spcBef>
            <a:spcAft>
              <a:spcPct val="35000"/>
            </a:spcAft>
          </a:pPr>
          <a:r>
            <a:rPr lang="fr-BE" sz="2200" kern="1200" dirty="0" smtClean="0"/>
            <a:t>Plus facile pour </a:t>
          </a:r>
          <a:r>
            <a:rPr lang="fr-BE" sz="2200" kern="1200" dirty="0"/>
            <a:t>exercices et remise en ordre</a:t>
          </a:r>
          <a:endParaRPr lang="fr-FR" sz="2200" kern="1200" dirty="0"/>
        </a:p>
      </dsp:txBody>
      <dsp:txXfrm>
        <a:off x="1506934" y="710968"/>
        <a:ext cx="6378292" cy="1304705"/>
      </dsp:txXfrm>
    </dsp:sp>
    <dsp:sp modelId="{E083952D-71E5-449B-801D-910CD9740CFE}">
      <dsp:nvSpPr>
        <dsp:cNvPr id="0" name=""/>
        <dsp:cNvSpPr/>
      </dsp:nvSpPr>
      <dsp:spPr>
        <a:xfrm>
          <a:off x="0" y="2341850"/>
          <a:ext cx="7886700" cy="13047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884AB4-A0AA-4965-AE35-8401E2668D04}">
      <dsp:nvSpPr>
        <dsp:cNvPr id="0" name=""/>
        <dsp:cNvSpPr/>
      </dsp:nvSpPr>
      <dsp:spPr>
        <a:xfrm>
          <a:off x="394673" y="2635408"/>
          <a:ext cx="717587" cy="71758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E0EA02-33EF-4600-9970-D1FF00EDF28A}">
      <dsp:nvSpPr>
        <dsp:cNvPr id="0" name=""/>
        <dsp:cNvSpPr/>
      </dsp:nvSpPr>
      <dsp:spPr>
        <a:xfrm>
          <a:off x="1506934" y="2341850"/>
          <a:ext cx="3549015" cy="1304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081" tIns="138081" rIns="138081" bIns="138081" numCol="1" spcCol="1270" anchor="ctr" anchorCtr="0">
          <a:noAutofit/>
        </a:bodyPr>
        <a:lstStyle/>
        <a:p>
          <a:pPr lvl="0" algn="l" defTabSz="977900">
            <a:lnSpc>
              <a:spcPct val="100000"/>
            </a:lnSpc>
            <a:spcBef>
              <a:spcPct val="0"/>
            </a:spcBef>
            <a:spcAft>
              <a:spcPct val="35000"/>
            </a:spcAft>
          </a:pPr>
          <a:r>
            <a:rPr lang="fr-BE" sz="2200" kern="1200" dirty="0"/>
            <a:t>Plus difficile pour les travaux et les </a:t>
          </a:r>
          <a:r>
            <a:rPr lang="fr-BE" sz="2200" kern="1200" dirty="0">
              <a:latin typeface="Calibri Light" panose="020F0302020204030204"/>
            </a:rPr>
            <a:t>différentes démarches d'étude </a:t>
          </a:r>
          <a:endParaRPr lang="fr-FR" sz="2200" kern="1200" dirty="0"/>
        </a:p>
      </dsp:txBody>
      <dsp:txXfrm>
        <a:off x="1506934" y="2341850"/>
        <a:ext cx="3549015" cy="1304705"/>
      </dsp:txXfrm>
    </dsp:sp>
    <dsp:sp modelId="{A9E48E9F-FF34-4DD9-804A-2D75A9D7DAA0}">
      <dsp:nvSpPr>
        <dsp:cNvPr id="0" name=""/>
        <dsp:cNvSpPr/>
      </dsp:nvSpPr>
      <dsp:spPr>
        <a:xfrm>
          <a:off x="5055949" y="2341850"/>
          <a:ext cx="2829277" cy="1304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081" tIns="138081" rIns="138081" bIns="138081" numCol="1" spcCol="1270" anchor="ctr" anchorCtr="0">
          <a:noAutofit/>
        </a:bodyPr>
        <a:lstStyle/>
        <a:p>
          <a:pPr lvl="0" algn="l" defTabSz="488950">
            <a:lnSpc>
              <a:spcPct val="100000"/>
            </a:lnSpc>
            <a:spcBef>
              <a:spcPct val="0"/>
            </a:spcBef>
            <a:spcAft>
              <a:spcPct val="35000"/>
            </a:spcAft>
          </a:pPr>
          <a:r>
            <a:rPr lang="fr-BE" sz="1100" kern="1200">
              <a:sym typeface="Wingdings" panose="05000000000000000000" pitchFamily="2" charset="2"/>
            </a:rPr>
            <a:t></a:t>
          </a:r>
          <a:r>
            <a:rPr lang="fr-BE" sz="1100" kern="1200"/>
            <a:t> diviser en petites parties</a:t>
          </a:r>
          <a:r>
            <a:rPr lang="fr-BE" sz="1100" kern="1200">
              <a:latin typeface="Calibri Light" panose="020F0302020204030204"/>
            </a:rPr>
            <a:t> : </a:t>
          </a:r>
          <a:endParaRPr lang="fr-FR" sz="1100" kern="1200"/>
        </a:p>
        <a:p>
          <a:pPr lvl="0" algn="l" defTabSz="488950">
            <a:lnSpc>
              <a:spcPct val="100000"/>
            </a:lnSpc>
            <a:spcBef>
              <a:spcPct val="0"/>
            </a:spcBef>
            <a:spcAft>
              <a:spcPct val="35000"/>
            </a:spcAft>
          </a:pPr>
          <a:r>
            <a:rPr lang="fr-BE" sz="1100" kern="1200" dirty="0">
              <a:latin typeface="Calibri Light" panose="020F0302020204030204"/>
            </a:rPr>
            <a:t>Lecture panoramique</a:t>
          </a:r>
        </a:p>
        <a:p>
          <a:pPr lvl="0" algn="l" defTabSz="488950">
            <a:lnSpc>
              <a:spcPct val="100000"/>
            </a:lnSpc>
            <a:spcBef>
              <a:spcPct val="0"/>
            </a:spcBef>
            <a:spcAft>
              <a:spcPct val="35000"/>
            </a:spcAft>
          </a:pPr>
          <a:r>
            <a:rPr lang="fr-BE" sz="1100" kern="1200">
              <a:latin typeface="Calibri Light" panose="020F0302020204030204"/>
            </a:rPr>
            <a:t>Lecture active : surligner</a:t>
          </a:r>
        </a:p>
        <a:p>
          <a:pPr lvl="0" algn="l" defTabSz="488950">
            <a:lnSpc>
              <a:spcPct val="100000"/>
            </a:lnSpc>
            <a:spcBef>
              <a:spcPct val="0"/>
            </a:spcBef>
            <a:spcAft>
              <a:spcPct val="35000"/>
            </a:spcAft>
          </a:pPr>
          <a:r>
            <a:rPr lang="fr-BE" sz="1100" kern="1200">
              <a:latin typeface="Calibri Light" panose="020F0302020204030204"/>
            </a:rPr>
            <a:t>Création outil : table matière, synthèse,…</a:t>
          </a:r>
        </a:p>
        <a:p>
          <a:pPr lvl="0" algn="l" defTabSz="488950">
            <a:lnSpc>
              <a:spcPct val="100000"/>
            </a:lnSpc>
            <a:spcBef>
              <a:spcPct val="0"/>
            </a:spcBef>
            <a:spcAft>
              <a:spcPct val="35000"/>
            </a:spcAft>
          </a:pPr>
          <a:r>
            <a:rPr lang="fr-BE" sz="1100" kern="1200">
              <a:latin typeface="Calibri Light" panose="020F0302020204030204"/>
            </a:rPr>
            <a:t> Liens : mind map,...</a:t>
          </a:r>
        </a:p>
        <a:p>
          <a:pPr lvl="0" algn="l" defTabSz="488950">
            <a:lnSpc>
              <a:spcPct val="100000"/>
            </a:lnSpc>
            <a:spcBef>
              <a:spcPct val="0"/>
            </a:spcBef>
            <a:spcAft>
              <a:spcPct val="35000"/>
            </a:spcAft>
          </a:pPr>
          <a:r>
            <a:rPr lang="fr-BE" sz="1100" kern="1200">
              <a:latin typeface="Calibri Light" panose="020F0302020204030204"/>
            </a:rPr>
            <a:t>Temps de mémorisation</a:t>
          </a:r>
          <a:endParaRPr lang="fr-BE" sz="1100" kern="1200"/>
        </a:p>
      </dsp:txBody>
      <dsp:txXfrm>
        <a:off x="5055949" y="2341850"/>
        <a:ext cx="2829277" cy="13047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5981F-AEB7-40CE-93E4-702ADBC59B3F}">
      <dsp:nvSpPr>
        <dsp:cNvPr id="0" name=""/>
        <dsp:cNvSpPr/>
      </dsp:nvSpPr>
      <dsp:spPr>
        <a:xfrm>
          <a:off x="0" y="371"/>
          <a:ext cx="7886700" cy="51183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BE4784-D214-48A6-B099-4B8D45055E66}">
      <dsp:nvSpPr>
        <dsp:cNvPr id="0" name=""/>
        <dsp:cNvSpPr/>
      </dsp:nvSpPr>
      <dsp:spPr>
        <a:xfrm>
          <a:off x="154829" y="115534"/>
          <a:ext cx="281509" cy="281509"/>
        </a:xfrm>
        <a:prstGeom prst="rect">
          <a:avLst/>
        </a:prstGeom>
        <a:solidFill>
          <a:schemeClr val="bg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89EFFF-59BE-4C60-9F49-F76ECD7DAE97}">
      <dsp:nvSpPr>
        <dsp:cNvPr id="0" name=""/>
        <dsp:cNvSpPr/>
      </dsp:nvSpPr>
      <dsp:spPr>
        <a:xfrm>
          <a:off x="591168" y="371"/>
          <a:ext cx="72955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lvl="0" algn="l" defTabSz="666750">
            <a:lnSpc>
              <a:spcPct val="90000"/>
            </a:lnSpc>
            <a:spcBef>
              <a:spcPct val="0"/>
            </a:spcBef>
            <a:spcAft>
              <a:spcPct val="35000"/>
            </a:spcAft>
          </a:pPr>
          <a:r>
            <a:rPr lang="en-US" sz="1500" b="0" u="none" kern="1200">
              <a:latin typeface="Calibri"/>
              <a:cs typeface="Calibri"/>
            </a:rPr>
            <a:t>Calculer le temps de travail disponible pour le </a:t>
          </a:r>
          <a:r>
            <a:rPr lang="en-US" sz="1500" b="0" u="none" kern="1200" err="1">
              <a:latin typeface="Calibri"/>
              <a:cs typeface="Calibri"/>
            </a:rPr>
            <a:t>blocus</a:t>
          </a:r>
          <a:r>
            <a:rPr lang="en-US" sz="1500" b="0" u="none" kern="1200">
              <a:latin typeface="Calibri"/>
              <a:cs typeface="Calibri"/>
            </a:rPr>
            <a:t> (ex : 140h)</a:t>
          </a:r>
          <a:endParaRPr lang="fr-FR" sz="1500" b="0" u="none" kern="1200">
            <a:latin typeface="Calibri Light" panose="020F0302020204030204"/>
            <a:cs typeface="Calibri Light" panose="020F0302020204030204"/>
          </a:endParaRPr>
        </a:p>
      </dsp:txBody>
      <dsp:txXfrm>
        <a:off x="591168" y="371"/>
        <a:ext cx="7295531" cy="511834"/>
      </dsp:txXfrm>
    </dsp:sp>
    <dsp:sp modelId="{BFF6213C-246C-47D1-9B92-802C3949A767}">
      <dsp:nvSpPr>
        <dsp:cNvPr id="0" name=""/>
        <dsp:cNvSpPr/>
      </dsp:nvSpPr>
      <dsp:spPr>
        <a:xfrm>
          <a:off x="0" y="640165"/>
          <a:ext cx="7886700" cy="51183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14884F-DC28-4320-A639-CF167F19CBFF}">
      <dsp:nvSpPr>
        <dsp:cNvPr id="0" name=""/>
        <dsp:cNvSpPr/>
      </dsp:nvSpPr>
      <dsp:spPr>
        <a:xfrm>
          <a:off x="154829" y="755327"/>
          <a:ext cx="281509" cy="281509"/>
        </a:xfrm>
        <a:prstGeom prst="rect">
          <a:avLst/>
        </a:prstGeom>
        <a:solidFill>
          <a:schemeClr val="bg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F420D8-22A0-4A63-9FF3-8873E3F946FE}">
      <dsp:nvSpPr>
        <dsp:cNvPr id="0" name=""/>
        <dsp:cNvSpPr/>
      </dsp:nvSpPr>
      <dsp:spPr>
        <a:xfrm>
          <a:off x="591168" y="640165"/>
          <a:ext cx="72955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lvl="0" algn="l" defTabSz="666750">
            <a:lnSpc>
              <a:spcPct val="90000"/>
            </a:lnSpc>
            <a:spcBef>
              <a:spcPct val="0"/>
            </a:spcBef>
            <a:spcAft>
              <a:spcPct val="35000"/>
            </a:spcAft>
          </a:pPr>
          <a:r>
            <a:rPr lang="en-US" sz="1500" b="0" u="none" kern="1200" err="1">
              <a:latin typeface="Calibri"/>
              <a:cs typeface="Calibri"/>
            </a:rPr>
            <a:t>Définir</a:t>
          </a:r>
          <a:r>
            <a:rPr lang="en-US" sz="1500" b="0" u="none" kern="1200">
              <a:latin typeface="Calibri"/>
              <a:cs typeface="Calibri"/>
            </a:rPr>
            <a:t> un </a:t>
          </a:r>
          <a:r>
            <a:rPr lang="en-US" sz="1500" b="0" u="none" kern="1200" err="1">
              <a:latin typeface="Calibri"/>
              <a:cs typeface="Calibri"/>
            </a:rPr>
            <a:t>indice</a:t>
          </a:r>
          <a:r>
            <a:rPr lang="en-US" sz="1500" b="0" u="none" kern="1200">
              <a:latin typeface="Calibri"/>
              <a:cs typeface="Calibri"/>
            </a:rPr>
            <a:t> de </a:t>
          </a:r>
          <a:r>
            <a:rPr lang="en-US" sz="1500" b="0" u="none" kern="1200" err="1">
              <a:latin typeface="Calibri"/>
              <a:cs typeface="Calibri"/>
            </a:rPr>
            <a:t>difficultés</a:t>
          </a:r>
          <a:r>
            <a:rPr lang="en-US" sz="1500" b="0" u="none" kern="1200">
              <a:latin typeface="Calibri"/>
              <a:cs typeface="Calibri"/>
            </a:rPr>
            <a:t> de 1 à 4</a:t>
          </a:r>
          <a:r>
            <a:rPr lang="en-US" sz="1500" kern="1200">
              <a:latin typeface="Calibri"/>
              <a:cs typeface="Calibri"/>
            </a:rPr>
            <a:t> pour </a:t>
          </a:r>
          <a:r>
            <a:rPr lang="en-US" sz="1500" kern="1200" err="1">
              <a:latin typeface="Calibri"/>
              <a:cs typeface="Calibri"/>
            </a:rPr>
            <a:t>chaque</a:t>
          </a:r>
          <a:r>
            <a:rPr lang="en-US" sz="1500" kern="1200">
              <a:latin typeface="Calibri"/>
              <a:cs typeface="Calibri"/>
            </a:rPr>
            <a:t> AA. Ex : psycho = 4, musique :2</a:t>
          </a:r>
          <a:endParaRPr lang="fr-FR" sz="1500" kern="1200">
            <a:latin typeface="Calibri Light" panose="020F0302020204030204"/>
            <a:cs typeface="Calibri Light" panose="020F0302020204030204"/>
          </a:endParaRPr>
        </a:p>
      </dsp:txBody>
      <dsp:txXfrm>
        <a:off x="591168" y="640165"/>
        <a:ext cx="7295531" cy="511834"/>
      </dsp:txXfrm>
    </dsp:sp>
    <dsp:sp modelId="{D1C38A34-CB1E-4A4F-ACC1-F71651705E7C}">
      <dsp:nvSpPr>
        <dsp:cNvPr id="0" name=""/>
        <dsp:cNvSpPr/>
      </dsp:nvSpPr>
      <dsp:spPr>
        <a:xfrm>
          <a:off x="0" y="1279958"/>
          <a:ext cx="7886700" cy="51183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13F237-19C8-4914-8BFF-55FD7F729B0F}">
      <dsp:nvSpPr>
        <dsp:cNvPr id="0" name=""/>
        <dsp:cNvSpPr/>
      </dsp:nvSpPr>
      <dsp:spPr>
        <a:xfrm>
          <a:off x="154829" y="1395121"/>
          <a:ext cx="281509" cy="281509"/>
        </a:xfrm>
        <a:prstGeom prst="rect">
          <a:avLst/>
        </a:prstGeom>
        <a:solidFill>
          <a:schemeClr val="bg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1159E0-CA9C-475A-AA4F-894FA10DD5AE}">
      <dsp:nvSpPr>
        <dsp:cNvPr id="0" name=""/>
        <dsp:cNvSpPr/>
      </dsp:nvSpPr>
      <dsp:spPr>
        <a:xfrm>
          <a:off x="591168" y="1279958"/>
          <a:ext cx="72955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lvl="0" algn="l" defTabSz="666750">
            <a:lnSpc>
              <a:spcPct val="90000"/>
            </a:lnSpc>
            <a:spcBef>
              <a:spcPct val="0"/>
            </a:spcBef>
            <a:spcAft>
              <a:spcPct val="35000"/>
            </a:spcAft>
          </a:pPr>
          <a:r>
            <a:rPr lang="en-US" sz="1500" kern="1200">
              <a:latin typeface="Calibri"/>
              <a:cs typeface="Calibri"/>
            </a:rPr>
            <a:t> </a:t>
          </a:r>
          <a:r>
            <a:rPr lang="en-US" sz="1500" kern="1200" err="1">
              <a:latin typeface="Calibri"/>
              <a:cs typeface="Calibri"/>
            </a:rPr>
            <a:t>Additionner</a:t>
          </a:r>
          <a:r>
            <a:rPr lang="en-US" sz="1500" kern="1200">
              <a:latin typeface="Calibri"/>
              <a:cs typeface="Calibri"/>
            </a:rPr>
            <a:t> les indices de </a:t>
          </a:r>
          <a:r>
            <a:rPr lang="en-US" sz="1500" kern="1200" err="1">
              <a:latin typeface="Calibri"/>
              <a:cs typeface="Calibri"/>
            </a:rPr>
            <a:t>toutes</a:t>
          </a:r>
          <a:r>
            <a:rPr lang="en-US" sz="1500" kern="1200">
              <a:latin typeface="Calibri"/>
              <a:cs typeface="Calibri"/>
            </a:rPr>
            <a:t> les AA. Ex : 35</a:t>
          </a:r>
          <a:endParaRPr lang="fr-FR" sz="1500" kern="1200"/>
        </a:p>
      </dsp:txBody>
      <dsp:txXfrm>
        <a:off x="591168" y="1279958"/>
        <a:ext cx="7295531" cy="511834"/>
      </dsp:txXfrm>
    </dsp:sp>
    <dsp:sp modelId="{D2983287-0783-4364-91BD-6C387FD02CFB}">
      <dsp:nvSpPr>
        <dsp:cNvPr id="0" name=""/>
        <dsp:cNvSpPr/>
      </dsp:nvSpPr>
      <dsp:spPr>
        <a:xfrm>
          <a:off x="0" y="1919751"/>
          <a:ext cx="7886700" cy="51183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AB223E-53B8-48FD-B972-63F921930C45}">
      <dsp:nvSpPr>
        <dsp:cNvPr id="0" name=""/>
        <dsp:cNvSpPr/>
      </dsp:nvSpPr>
      <dsp:spPr>
        <a:xfrm>
          <a:off x="154829" y="2034914"/>
          <a:ext cx="281509" cy="281509"/>
        </a:xfrm>
        <a:prstGeom prst="rect">
          <a:avLst/>
        </a:prstGeom>
        <a:solidFill>
          <a:schemeClr val="bg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59BC8A-2509-4419-A2F7-88F38DBA5BCE}">
      <dsp:nvSpPr>
        <dsp:cNvPr id="0" name=""/>
        <dsp:cNvSpPr/>
      </dsp:nvSpPr>
      <dsp:spPr>
        <a:xfrm>
          <a:off x="591168" y="1919751"/>
          <a:ext cx="72955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lvl="0" algn="l" defTabSz="666750">
            <a:lnSpc>
              <a:spcPct val="90000"/>
            </a:lnSpc>
            <a:spcBef>
              <a:spcPct val="0"/>
            </a:spcBef>
            <a:spcAft>
              <a:spcPct val="35000"/>
            </a:spcAft>
          </a:pPr>
          <a:r>
            <a:rPr lang="en-US" sz="1500" kern="1200" err="1">
              <a:latin typeface="Calibri"/>
              <a:cs typeface="Calibri"/>
            </a:rPr>
            <a:t>Diviser</a:t>
          </a:r>
          <a:r>
            <a:rPr lang="en-US" sz="1500" kern="1200">
              <a:latin typeface="Calibri"/>
              <a:cs typeface="Calibri"/>
            </a:rPr>
            <a:t> le temps disponible par </a:t>
          </a:r>
          <a:r>
            <a:rPr lang="en-US" sz="1500" kern="1200" err="1">
              <a:latin typeface="Calibri"/>
              <a:cs typeface="Calibri"/>
            </a:rPr>
            <a:t>cette</a:t>
          </a:r>
          <a:r>
            <a:rPr lang="en-US" sz="1500" kern="1200">
              <a:latin typeface="Calibri"/>
              <a:cs typeface="Calibri"/>
            </a:rPr>
            <a:t> </a:t>
          </a:r>
          <a:r>
            <a:rPr lang="en-US" sz="1500" kern="1200" err="1">
              <a:latin typeface="Calibri"/>
              <a:cs typeface="Calibri"/>
            </a:rPr>
            <a:t>somme</a:t>
          </a:r>
          <a:r>
            <a:rPr lang="en-US" sz="1500" kern="1200">
              <a:latin typeface="Calibri"/>
              <a:cs typeface="Calibri"/>
            </a:rPr>
            <a:t> : 140 h: 35 = 4h</a:t>
          </a:r>
        </a:p>
      </dsp:txBody>
      <dsp:txXfrm>
        <a:off x="591168" y="1919751"/>
        <a:ext cx="7295531" cy="511834"/>
      </dsp:txXfrm>
    </dsp:sp>
    <dsp:sp modelId="{52CFF72C-0D4C-43C6-B09E-1A9B98706652}">
      <dsp:nvSpPr>
        <dsp:cNvPr id="0" name=""/>
        <dsp:cNvSpPr/>
      </dsp:nvSpPr>
      <dsp:spPr>
        <a:xfrm>
          <a:off x="0" y="2559544"/>
          <a:ext cx="7886700" cy="51183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E4B55D-A217-4F6B-A861-96E5D1849190}">
      <dsp:nvSpPr>
        <dsp:cNvPr id="0" name=""/>
        <dsp:cNvSpPr/>
      </dsp:nvSpPr>
      <dsp:spPr>
        <a:xfrm>
          <a:off x="154829" y="2674707"/>
          <a:ext cx="281509" cy="281509"/>
        </a:xfrm>
        <a:prstGeom prst="rect">
          <a:avLst/>
        </a:prstGeom>
        <a:solidFill>
          <a:schemeClr val="bg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821709-D9BA-417F-82E2-3738E77647B8}">
      <dsp:nvSpPr>
        <dsp:cNvPr id="0" name=""/>
        <dsp:cNvSpPr/>
      </dsp:nvSpPr>
      <dsp:spPr>
        <a:xfrm>
          <a:off x="591168" y="2559544"/>
          <a:ext cx="72955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lvl="0" algn="l" defTabSz="666750">
            <a:lnSpc>
              <a:spcPct val="90000"/>
            </a:lnSpc>
            <a:spcBef>
              <a:spcPct val="0"/>
            </a:spcBef>
            <a:spcAft>
              <a:spcPct val="35000"/>
            </a:spcAft>
          </a:pPr>
          <a:r>
            <a:rPr lang="en-US" sz="1500" kern="1200">
              <a:latin typeface="Calibri"/>
              <a:cs typeface="Calibri"/>
            </a:rPr>
            <a:t>Fixer</a:t>
          </a:r>
          <a:r>
            <a:rPr lang="en-US" sz="1500" b="0" u="none" kern="1200">
              <a:latin typeface="Calibri"/>
              <a:cs typeface="Calibri"/>
            </a:rPr>
            <a:t> disponibilité par AA. Ex : psycho = 16h, musique = 8h</a:t>
          </a:r>
          <a:endParaRPr lang="fr-FR" sz="1500" kern="1200"/>
        </a:p>
      </dsp:txBody>
      <dsp:txXfrm>
        <a:off x="591168" y="2559544"/>
        <a:ext cx="7295531" cy="511834"/>
      </dsp:txXfrm>
    </dsp:sp>
    <dsp:sp modelId="{4F8E31EE-C629-43B2-ABAD-B5C6C8CC2A55}">
      <dsp:nvSpPr>
        <dsp:cNvPr id="0" name=""/>
        <dsp:cNvSpPr/>
      </dsp:nvSpPr>
      <dsp:spPr>
        <a:xfrm>
          <a:off x="0" y="3199338"/>
          <a:ext cx="7886700" cy="51183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50CF54-2E89-4845-8160-B34597070C23}">
      <dsp:nvSpPr>
        <dsp:cNvPr id="0" name=""/>
        <dsp:cNvSpPr/>
      </dsp:nvSpPr>
      <dsp:spPr>
        <a:xfrm>
          <a:off x="154829" y="3314501"/>
          <a:ext cx="281509" cy="281509"/>
        </a:xfrm>
        <a:prstGeom prst="rect">
          <a:avLst/>
        </a:prstGeom>
        <a:solidFill>
          <a:schemeClr val="bg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2605FD-653B-4BCE-8F9C-0C9F93754B31}">
      <dsp:nvSpPr>
        <dsp:cNvPr id="0" name=""/>
        <dsp:cNvSpPr/>
      </dsp:nvSpPr>
      <dsp:spPr>
        <a:xfrm>
          <a:off x="591168" y="3199338"/>
          <a:ext cx="72955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lvl="0" algn="l" defTabSz="666750">
            <a:lnSpc>
              <a:spcPct val="90000"/>
            </a:lnSpc>
            <a:spcBef>
              <a:spcPct val="0"/>
            </a:spcBef>
            <a:spcAft>
              <a:spcPct val="35000"/>
            </a:spcAft>
          </a:pPr>
          <a:r>
            <a:rPr lang="en-US" sz="1500" b="0" u="none" kern="1200">
              <a:latin typeface="Calibri"/>
              <a:cs typeface="Calibri"/>
            </a:rPr>
            <a:t> </a:t>
          </a:r>
          <a:r>
            <a:rPr lang="en-US" sz="1500" b="0" u="none" kern="1200" err="1">
              <a:latin typeface="Calibri"/>
              <a:cs typeface="Calibri"/>
            </a:rPr>
            <a:t>Répartir</a:t>
          </a:r>
          <a:r>
            <a:rPr lang="en-US" sz="1500" b="0" u="none" kern="1200">
              <a:latin typeface="Calibri"/>
              <a:cs typeface="Calibri"/>
            </a:rPr>
            <a:t> les temps </a:t>
          </a:r>
          <a:r>
            <a:rPr lang="en-US" sz="1500" b="0" u="none" kern="1200" err="1">
              <a:latin typeface="Calibri"/>
              <a:cs typeface="Calibri"/>
            </a:rPr>
            <a:t>d'études</a:t>
          </a:r>
          <a:r>
            <a:rPr lang="en-US" sz="1500" b="0" u="none" kern="1200">
              <a:latin typeface="Calibri"/>
              <a:cs typeface="Calibri"/>
            </a:rPr>
            <a:t> de manière </a:t>
          </a:r>
          <a:r>
            <a:rPr lang="en-US" sz="1500" b="0" u="none" kern="1200" err="1">
              <a:latin typeface="Calibri"/>
              <a:cs typeface="Calibri"/>
            </a:rPr>
            <a:t>équilibrée</a:t>
          </a:r>
          <a:r>
            <a:rPr lang="en-US" sz="1500" b="0" u="none" kern="1200">
              <a:latin typeface="Calibri"/>
              <a:cs typeface="Calibri"/>
            </a:rPr>
            <a:t>. Ex : 8x2h de psycho sur 4 semaines,…</a:t>
          </a:r>
        </a:p>
      </dsp:txBody>
      <dsp:txXfrm>
        <a:off x="591168" y="3199338"/>
        <a:ext cx="7295531" cy="511834"/>
      </dsp:txXfrm>
    </dsp:sp>
    <dsp:sp modelId="{75FEF1C1-6786-4DD0-94C3-98A23CFAB49D}">
      <dsp:nvSpPr>
        <dsp:cNvPr id="0" name=""/>
        <dsp:cNvSpPr/>
      </dsp:nvSpPr>
      <dsp:spPr>
        <a:xfrm>
          <a:off x="0" y="3839131"/>
          <a:ext cx="7886700" cy="51183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4620CB-7B5B-4E89-9347-0D17409E9D15}">
      <dsp:nvSpPr>
        <dsp:cNvPr id="0" name=""/>
        <dsp:cNvSpPr/>
      </dsp:nvSpPr>
      <dsp:spPr>
        <a:xfrm>
          <a:off x="154829" y="3954294"/>
          <a:ext cx="281509" cy="281509"/>
        </a:xfrm>
        <a:prstGeom prst="rect">
          <a:avLst/>
        </a:prstGeom>
        <a:solidFill>
          <a:schemeClr val="bg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91249D-AE00-48A6-AEAB-AD54E811C82D}">
      <dsp:nvSpPr>
        <dsp:cNvPr id="0" name=""/>
        <dsp:cNvSpPr/>
      </dsp:nvSpPr>
      <dsp:spPr>
        <a:xfrm>
          <a:off x="591168" y="3839131"/>
          <a:ext cx="72955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lvl="0" algn="l" defTabSz="666750">
            <a:lnSpc>
              <a:spcPct val="90000"/>
            </a:lnSpc>
            <a:spcBef>
              <a:spcPct val="0"/>
            </a:spcBef>
            <a:spcAft>
              <a:spcPct val="35000"/>
            </a:spcAft>
          </a:pPr>
          <a:r>
            <a:rPr lang="en-US" sz="1500" b="0" u="none" kern="1200">
              <a:latin typeface="Calibri"/>
              <a:cs typeface="Calibri"/>
            </a:rPr>
            <a:t>Respecter les </a:t>
          </a:r>
          <a:r>
            <a:rPr lang="en-US" sz="1500" b="0" u="none" kern="1200" err="1">
              <a:latin typeface="Calibri"/>
              <a:cs typeface="Calibri"/>
            </a:rPr>
            <a:t>conseils</a:t>
          </a:r>
          <a:r>
            <a:rPr lang="en-US" sz="1500" b="0" u="none" kern="1200">
              <a:latin typeface="Calibri"/>
              <a:cs typeface="Calibri"/>
            </a:rPr>
            <a:t> de planification</a:t>
          </a:r>
          <a:r>
            <a:rPr lang="en-US" sz="1500" kern="1200">
              <a:latin typeface="Calibri"/>
              <a:cs typeface="Calibri"/>
            </a:rPr>
            <a:t> d'une journée </a:t>
          </a:r>
          <a:endParaRPr lang="fr-FR" sz="1500" kern="1200"/>
        </a:p>
      </dsp:txBody>
      <dsp:txXfrm>
        <a:off x="591168" y="3839131"/>
        <a:ext cx="7295531" cy="5118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434B0-CB25-47CC-B7E1-68C744CAF667}">
      <dsp:nvSpPr>
        <dsp:cNvPr id="0" name=""/>
        <dsp:cNvSpPr/>
      </dsp:nvSpPr>
      <dsp:spPr>
        <a:xfrm>
          <a:off x="0" y="367046"/>
          <a:ext cx="7886700" cy="21483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458216" rIns="612096" bIns="156464" numCol="1" spcCol="1270" anchor="t" anchorCtr="0">
          <a:noAutofit/>
        </a:bodyPr>
        <a:lstStyle/>
        <a:p>
          <a:pPr marL="228600" lvl="1" indent="-228600" algn="l" defTabSz="977900">
            <a:lnSpc>
              <a:spcPct val="100000"/>
            </a:lnSpc>
            <a:spcBef>
              <a:spcPct val="0"/>
            </a:spcBef>
            <a:spcAft>
              <a:spcPct val="15000"/>
            </a:spcAft>
            <a:buChar char="••"/>
          </a:pPr>
          <a:r>
            <a:rPr lang="fr-BE" sz="2200" kern="1200"/>
            <a:t>Travail</a:t>
          </a:r>
          <a:endParaRPr lang="fr-FR" sz="2200" kern="1200"/>
        </a:p>
        <a:p>
          <a:pPr marL="228600" lvl="1" indent="-228600" algn="l" defTabSz="977900">
            <a:lnSpc>
              <a:spcPct val="100000"/>
            </a:lnSpc>
            <a:spcBef>
              <a:spcPct val="0"/>
            </a:spcBef>
            <a:spcAft>
              <a:spcPct val="15000"/>
            </a:spcAft>
            <a:buChar char="••"/>
          </a:pPr>
          <a:r>
            <a:rPr lang="fr-BE" sz="2200" kern="1200"/>
            <a:t>Sommeil</a:t>
          </a:r>
          <a:endParaRPr lang="fr-FR" sz="2200" kern="1200"/>
        </a:p>
        <a:p>
          <a:pPr marL="228600" lvl="1" indent="-228600" algn="l" defTabSz="977900">
            <a:lnSpc>
              <a:spcPct val="100000"/>
            </a:lnSpc>
            <a:spcBef>
              <a:spcPct val="0"/>
            </a:spcBef>
            <a:spcAft>
              <a:spcPct val="15000"/>
            </a:spcAft>
            <a:buChar char="••"/>
          </a:pPr>
          <a:r>
            <a:rPr lang="fr-BE" sz="2200" kern="1200"/>
            <a:t>Ecole</a:t>
          </a:r>
          <a:endParaRPr lang="fr-FR" sz="2200" kern="1200"/>
        </a:p>
        <a:p>
          <a:pPr marL="228600" lvl="1" indent="-228600" algn="l" defTabSz="977900">
            <a:lnSpc>
              <a:spcPct val="100000"/>
            </a:lnSpc>
            <a:spcBef>
              <a:spcPct val="0"/>
            </a:spcBef>
            <a:spcAft>
              <a:spcPct val="15000"/>
            </a:spcAft>
            <a:buChar char="••"/>
          </a:pPr>
          <a:r>
            <a:rPr lang="fr-BE" sz="2200" kern="1200"/>
            <a:t>Détente, sports,…</a:t>
          </a:r>
          <a:endParaRPr lang="fr-FR" sz="2200" kern="1200"/>
        </a:p>
      </dsp:txBody>
      <dsp:txXfrm>
        <a:off x="0" y="367046"/>
        <a:ext cx="7886700" cy="2148300"/>
      </dsp:txXfrm>
    </dsp:sp>
    <dsp:sp modelId="{0D61AC55-4AD9-4BF6-9469-D3F87698B897}">
      <dsp:nvSpPr>
        <dsp:cNvPr id="0" name=""/>
        <dsp:cNvSpPr/>
      </dsp:nvSpPr>
      <dsp:spPr>
        <a:xfrm>
          <a:off x="394335" y="42326"/>
          <a:ext cx="5520690" cy="6494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977900">
            <a:lnSpc>
              <a:spcPct val="100000"/>
            </a:lnSpc>
            <a:spcBef>
              <a:spcPct val="0"/>
            </a:spcBef>
            <a:spcAft>
              <a:spcPct val="35000"/>
            </a:spcAft>
          </a:pPr>
          <a:r>
            <a:rPr lang="fr-BE" sz="2200" b="1" kern="1200"/>
            <a:t>Hachure les moments pris par</a:t>
          </a:r>
          <a:endParaRPr lang="fr-FR" sz="2200" kern="1200"/>
        </a:p>
      </dsp:txBody>
      <dsp:txXfrm>
        <a:off x="426038" y="74029"/>
        <a:ext cx="5457284" cy="586034"/>
      </dsp:txXfrm>
    </dsp:sp>
    <dsp:sp modelId="{A3BC9671-C753-47F4-B250-CDC62D4E2017}">
      <dsp:nvSpPr>
        <dsp:cNvPr id="0" name=""/>
        <dsp:cNvSpPr/>
      </dsp:nvSpPr>
      <dsp:spPr>
        <a:xfrm>
          <a:off x="0" y="2958867"/>
          <a:ext cx="7886700" cy="1351349"/>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458216" rIns="612096" bIns="156464" numCol="1" spcCol="1270" anchor="t" anchorCtr="0">
          <a:noAutofit/>
        </a:bodyPr>
        <a:lstStyle/>
        <a:p>
          <a:pPr marL="228600" lvl="1" indent="-228600" algn="l" defTabSz="977900">
            <a:lnSpc>
              <a:spcPct val="100000"/>
            </a:lnSpc>
            <a:spcBef>
              <a:spcPct val="0"/>
            </a:spcBef>
            <a:spcAft>
              <a:spcPct val="15000"/>
            </a:spcAft>
            <a:buChar char="••"/>
          </a:pPr>
          <a:r>
            <a:rPr lang="fr-BE" sz="2200" kern="1200"/>
            <a:t>Combien de périodes sont disponibles?</a:t>
          </a:r>
          <a:endParaRPr lang="fr-FR" sz="2200" kern="1200"/>
        </a:p>
        <a:p>
          <a:pPr marL="228600" lvl="1" indent="-228600" algn="l" defTabSz="977900">
            <a:lnSpc>
              <a:spcPct val="100000"/>
            </a:lnSpc>
            <a:spcBef>
              <a:spcPct val="0"/>
            </a:spcBef>
            <a:spcAft>
              <a:spcPct val="15000"/>
            </a:spcAft>
            <a:buChar char="••"/>
          </a:pPr>
          <a:r>
            <a:rPr lang="fr-BE" sz="2200" kern="1200"/>
            <a:t>Combien de périodes faut-il ?</a:t>
          </a:r>
          <a:endParaRPr lang="fr-FR" sz="2200" kern="1200"/>
        </a:p>
      </dsp:txBody>
      <dsp:txXfrm>
        <a:off x="0" y="2958867"/>
        <a:ext cx="7886700" cy="1351349"/>
      </dsp:txXfrm>
    </dsp:sp>
    <dsp:sp modelId="{2622A839-F8F2-4014-8719-17EE4087CF9B}">
      <dsp:nvSpPr>
        <dsp:cNvPr id="0" name=""/>
        <dsp:cNvSpPr/>
      </dsp:nvSpPr>
      <dsp:spPr>
        <a:xfrm>
          <a:off x="394335" y="2634147"/>
          <a:ext cx="5520690" cy="6494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977900">
            <a:lnSpc>
              <a:spcPct val="100000"/>
            </a:lnSpc>
            <a:spcBef>
              <a:spcPct val="0"/>
            </a:spcBef>
            <a:spcAft>
              <a:spcPct val="35000"/>
            </a:spcAft>
          </a:pPr>
          <a:r>
            <a:rPr lang="fr-BE" sz="2200" b="1" kern="1200"/>
            <a:t>Détermine les plages pour l’étude</a:t>
          </a:r>
          <a:endParaRPr lang="fr-FR" sz="2200" kern="1200"/>
        </a:p>
      </dsp:txBody>
      <dsp:txXfrm>
        <a:off x="426038" y="2665850"/>
        <a:ext cx="5457284" cy="5860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B957C-9324-4125-ABE0-61B37C1FC2E3}">
      <dsp:nvSpPr>
        <dsp:cNvPr id="0" name=""/>
        <dsp:cNvSpPr/>
      </dsp:nvSpPr>
      <dsp:spPr>
        <a:xfrm>
          <a:off x="4859870" y="1849303"/>
          <a:ext cx="1008172" cy="479798"/>
        </a:xfrm>
        <a:custGeom>
          <a:avLst/>
          <a:gdLst/>
          <a:ahLst/>
          <a:cxnLst/>
          <a:rect l="0" t="0" r="0" b="0"/>
          <a:pathLst>
            <a:path>
              <a:moveTo>
                <a:pt x="0" y="0"/>
              </a:moveTo>
              <a:lnTo>
                <a:pt x="0" y="326968"/>
              </a:lnTo>
              <a:lnTo>
                <a:pt x="1008172" y="326968"/>
              </a:lnTo>
              <a:lnTo>
                <a:pt x="1008172" y="47979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18624D-FFF5-46A1-A979-A7EB6714FE9D}">
      <dsp:nvSpPr>
        <dsp:cNvPr id="0" name=""/>
        <dsp:cNvSpPr/>
      </dsp:nvSpPr>
      <dsp:spPr>
        <a:xfrm>
          <a:off x="3851697" y="1849303"/>
          <a:ext cx="1008172" cy="479798"/>
        </a:xfrm>
        <a:custGeom>
          <a:avLst/>
          <a:gdLst/>
          <a:ahLst/>
          <a:cxnLst/>
          <a:rect l="0" t="0" r="0" b="0"/>
          <a:pathLst>
            <a:path>
              <a:moveTo>
                <a:pt x="1008172" y="0"/>
              </a:moveTo>
              <a:lnTo>
                <a:pt x="1008172" y="326968"/>
              </a:lnTo>
              <a:lnTo>
                <a:pt x="0" y="326968"/>
              </a:lnTo>
              <a:lnTo>
                <a:pt x="0" y="47979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61D2C7-FAF6-4716-B783-B00B8ADF2847}">
      <dsp:nvSpPr>
        <dsp:cNvPr id="0" name=""/>
        <dsp:cNvSpPr/>
      </dsp:nvSpPr>
      <dsp:spPr>
        <a:xfrm>
          <a:off x="2310" y="801719"/>
          <a:ext cx="1649737" cy="104758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422767-F9C5-4E63-9A2A-880F1F606C11}">
      <dsp:nvSpPr>
        <dsp:cNvPr id="0" name=""/>
        <dsp:cNvSpPr/>
      </dsp:nvSpPr>
      <dsp:spPr>
        <a:xfrm>
          <a:off x="185614" y="975858"/>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BE" sz="1500" kern="1200" dirty="0"/>
            <a:t>Ai-je pu caser tout le travail que je voulais?</a:t>
          </a:r>
          <a:endParaRPr lang="fr-FR" sz="1500" kern="1200" dirty="0"/>
        </a:p>
      </dsp:txBody>
      <dsp:txXfrm>
        <a:off x="216297" y="1006541"/>
        <a:ext cx="1588371" cy="986217"/>
      </dsp:txXfrm>
    </dsp:sp>
    <dsp:sp modelId="{4A7CAF97-A1F3-4E88-981A-3E2A138B0F10}">
      <dsp:nvSpPr>
        <dsp:cNvPr id="0" name=""/>
        <dsp:cNvSpPr/>
      </dsp:nvSpPr>
      <dsp:spPr>
        <a:xfrm>
          <a:off x="2018656" y="801719"/>
          <a:ext cx="1649737" cy="104758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3C7250-E0B8-42EA-936E-60D4A55D1756}">
      <dsp:nvSpPr>
        <dsp:cNvPr id="0" name=""/>
        <dsp:cNvSpPr/>
      </dsp:nvSpPr>
      <dsp:spPr>
        <a:xfrm>
          <a:off x="2201960" y="975858"/>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BE" sz="1500" kern="1200" dirty="0"/>
            <a:t>Oui: OK</a:t>
          </a:r>
          <a:endParaRPr lang="fr-FR" sz="1500" kern="1200" dirty="0"/>
        </a:p>
      </dsp:txBody>
      <dsp:txXfrm>
        <a:off x="2232643" y="1006541"/>
        <a:ext cx="1588371" cy="986217"/>
      </dsp:txXfrm>
    </dsp:sp>
    <dsp:sp modelId="{AF483A16-B778-404D-9F36-E124B66E9150}">
      <dsp:nvSpPr>
        <dsp:cNvPr id="0" name=""/>
        <dsp:cNvSpPr/>
      </dsp:nvSpPr>
      <dsp:spPr>
        <a:xfrm>
          <a:off x="4035002" y="801719"/>
          <a:ext cx="1649737" cy="104758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4EA3DB-3CB7-47C1-BCC4-2F4844414BC3}">
      <dsp:nvSpPr>
        <dsp:cNvPr id="0" name=""/>
        <dsp:cNvSpPr/>
      </dsp:nvSpPr>
      <dsp:spPr>
        <a:xfrm>
          <a:off x="4218306" y="975858"/>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BE" sz="1500" kern="1200" dirty="0"/>
            <a:t>Non: 2 solutions</a:t>
          </a:r>
          <a:endParaRPr lang="fr-FR" sz="1500" kern="1200" dirty="0"/>
        </a:p>
      </dsp:txBody>
      <dsp:txXfrm>
        <a:off x="4248989" y="1006541"/>
        <a:ext cx="1588371" cy="986217"/>
      </dsp:txXfrm>
    </dsp:sp>
    <dsp:sp modelId="{50287753-F4ED-4FB0-B2F5-1FF179073EFF}">
      <dsp:nvSpPr>
        <dsp:cNvPr id="0" name=""/>
        <dsp:cNvSpPr/>
      </dsp:nvSpPr>
      <dsp:spPr>
        <a:xfrm>
          <a:off x="3026829" y="2329101"/>
          <a:ext cx="1649737" cy="104758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871153-8459-45ED-9C7D-8305F2B04C01}">
      <dsp:nvSpPr>
        <dsp:cNvPr id="0" name=""/>
        <dsp:cNvSpPr/>
      </dsp:nvSpPr>
      <dsp:spPr>
        <a:xfrm>
          <a:off x="3210133" y="2503240"/>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BE" sz="1500" kern="1200"/>
            <a:t>Ajouter des périodes de travail</a:t>
          </a:r>
          <a:endParaRPr lang="fr-FR" sz="1500" kern="1200"/>
        </a:p>
      </dsp:txBody>
      <dsp:txXfrm>
        <a:off x="3240816" y="2533923"/>
        <a:ext cx="1588371" cy="986217"/>
      </dsp:txXfrm>
    </dsp:sp>
    <dsp:sp modelId="{6D7B9032-B9D4-485D-94BA-45624DC6F3CA}">
      <dsp:nvSpPr>
        <dsp:cNvPr id="0" name=""/>
        <dsp:cNvSpPr/>
      </dsp:nvSpPr>
      <dsp:spPr>
        <a:xfrm>
          <a:off x="5043174" y="2329101"/>
          <a:ext cx="1649737" cy="104758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132867-E104-4EA9-8379-89AF0326E09F}">
      <dsp:nvSpPr>
        <dsp:cNvPr id="0" name=""/>
        <dsp:cNvSpPr/>
      </dsp:nvSpPr>
      <dsp:spPr>
        <a:xfrm>
          <a:off x="5226479" y="2503240"/>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fr-BE" sz="1500" kern="1200"/>
            <a:t>Laisser tomber certaines choses (!)</a:t>
          </a:r>
          <a:endParaRPr lang="fr-FR" sz="1500" kern="1200">
            <a:latin typeface="Calibri Light" panose="020F0302020204030204"/>
          </a:endParaRPr>
        </a:p>
      </dsp:txBody>
      <dsp:txXfrm>
        <a:off x="5257162" y="2533923"/>
        <a:ext cx="1588371" cy="986217"/>
      </dsp:txXfrm>
    </dsp:sp>
    <dsp:sp modelId="{4BE5AAFE-0E28-422C-B46A-CA80CA521FD0}">
      <dsp:nvSpPr>
        <dsp:cNvPr id="0" name=""/>
        <dsp:cNvSpPr/>
      </dsp:nvSpPr>
      <dsp:spPr>
        <a:xfrm>
          <a:off x="6051347" y="801719"/>
          <a:ext cx="1649737" cy="104758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A4DB2C-9E63-4C7C-A0F8-3A7CFAED14E4}">
      <dsp:nvSpPr>
        <dsp:cNvPr id="0" name=""/>
        <dsp:cNvSpPr/>
      </dsp:nvSpPr>
      <dsp:spPr>
        <a:xfrm>
          <a:off x="6234652" y="975858"/>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fr-BE" sz="1500" kern="1200" dirty="0">
              <a:latin typeface="Calibri Light" panose="020F0302020204030204"/>
            </a:rPr>
            <a:t> Le planning est testé sur 1 semaine ( sans le modifier)</a:t>
          </a:r>
          <a:endParaRPr lang="fr-FR" sz="1500" kern="1200" dirty="0"/>
        </a:p>
      </dsp:txBody>
      <dsp:txXfrm>
        <a:off x="6265335" y="1006541"/>
        <a:ext cx="1588371" cy="986217"/>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 xmlns:a16="http://schemas.microsoft.com/office/drawing/2014/main" id="{D5EC93F4-B116-4E9A-9AAC-1D0F09132FBE}"/>
              </a:ext>
            </a:extLst>
          </p:cNvPr>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59395" name="Rectangle 3">
            <a:extLst>
              <a:ext uri="{FF2B5EF4-FFF2-40B4-BE49-F238E27FC236}">
                <a16:creationId xmlns="" xmlns:a16="http://schemas.microsoft.com/office/drawing/2014/main" id="{98E5B6F5-F750-422A-8E2F-2D4F85F5E41E}"/>
              </a:ext>
            </a:extLst>
          </p:cNvPr>
          <p:cNvSpPr>
            <a:spLocks noGrp="1" noChangeArrowheads="1"/>
          </p:cNvSpPr>
          <p:nvPr>
            <p:ph type="dt" sz="quarter"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59396" name="Rectangle 4">
            <a:extLst>
              <a:ext uri="{FF2B5EF4-FFF2-40B4-BE49-F238E27FC236}">
                <a16:creationId xmlns="" xmlns:a16="http://schemas.microsoft.com/office/drawing/2014/main" id="{65FB3457-BDAF-4C72-8125-37F54026BFAF}"/>
              </a:ext>
            </a:extLst>
          </p:cNvPr>
          <p:cNvSpPr>
            <a:spLocks noGrp="1" noChangeArrowheads="1"/>
          </p:cNvSpPr>
          <p:nvPr>
            <p:ph type="ftr" sz="quarter" idx="2"/>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59397" name="Rectangle 5">
            <a:extLst>
              <a:ext uri="{FF2B5EF4-FFF2-40B4-BE49-F238E27FC236}">
                <a16:creationId xmlns="" xmlns:a16="http://schemas.microsoft.com/office/drawing/2014/main" id="{7A39CB8E-C3B1-419B-A329-FE5DAEFFE001}"/>
              </a:ext>
            </a:extLst>
          </p:cNvPr>
          <p:cNvSpPr>
            <a:spLocks noGrp="1" noChangeArrowheads="1"/>
          </p:cNvSpPr>
          <p:nvPr>
            <p:ph type="sldNum" sz="quarter" idx="3"/>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EA9FC7E-7F69-4BEE-8723-59C4AE7C40A6}" type="slidenum">
              <a:rPr lang="fr-FR" altLang="fr-FR"/>
              <a:pPr/>
              <a:t>‹N°›</a:t>
            </a:fld>
            <a:endParaRPr lang="fr-FR"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 xmlns:a16="http://schemas.microsoft.com/office/drawing/2014/main" id="{32082C69-3384-49B8-990A-4DD9BFD40AE9}"/>
              </a:ext>
            </a:extLst>
          </p:cNvPr>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fr-FR"/>
          </a:p>
        </p:txBody>
      </p:sp>
      <p:sp>
        <p:nvSpPr>
          <p:cNvPr id="3075" name="Rectangle 3">
            <a:extLst>
              <a:ext uri="{FF2B5EF4-FFF2-40B4-BE49-F238E27FC236}">
                <a16:creationId xmlns="" xmlns:a16="http://schemas.microsoft.com/office/drawing/2014/main" id="{75DC624B-CCAB-46ED-8A95-9FDF3E5CD8D4}"/>
              </a:ext>
            </a:extLst>
          </p:cNvPr>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fr-FR"/>
          </a:p>
        </p:txBody>
      </p:sp>
      <p:sp>
        <p:nvSpPr>
          <p:cNvPr id="29700" name="Rectangle 4">
            <a:extLst>
              <a:ext uri="{FF2B5EF4-FFF2-40B4-BE49-F238E27FC236}">
                <a16:creationId xmlns="" xmlns:a16="http://schemas.microsoft.com/office/drawing/2014/main" id="{7DBA8E31-7C76-41BB-A361-9C42494310FD}"/>
              </a:ext>
            </a:extLst>
          </p:cNvPr>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 xmlns:a16="http://schemas.microsoft.com/office/drawing/2014/main" id="{A963D406-F968-4DC2-847C-38F29931EFB2}"/>
              </a:ext>
            </a:extLst>
          </p:cNvPr>
          <p:cNvSpPr>
            <a:spLocks noGrp="1" noChangeArrowheads="1"/>
          </p:cNvSpPr>
          <p:nvPr>
            <p:ph type="body" sz="quarter" idx="3"/>
          </p:nvPr>
        </p:nvSpPr>
        <p:spPr bwMode="auto">
          <a:xfrm>
            <a:off x="889000" y="4714875"/>
            <a:ext cx="48910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078" name="Rectangle 6">
            <a:extLst>
              <a:ext uri="{FF2B5EF4-FFF2-40B4-BE49-F238E27FC236}">
                <a16:creationId xmlns="" xmlns:a16="http://schemas.microsoft.com/office/drawing/2014/main" id="{B46413FA-9302-41B8-9A0D-7E9103C5EB61}"/>
              </a:ext>
            </a:extLst>
          </p:cNvPr>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fr-FR"/>
          </a:p>
        </p:txBody>
      </p:sp>
      <p:sp>
        <p:nvSpPr>
          <p:cNvPr id="3079" name="Rectangle 7">
            <a:extLst>
              <a:ext uri="{FF2B5EF4-FFF2-40B4-BE49-F238E27FC236}">
                <a16:creationId xmlns="" xmlns:a16="http://schemas.microsoft.com/office/drawing/2014/main" id="{58167FE6-2410-47AA-AEB9-8B71DA349D6C}"/>
              </a:ext>
            </a:extLst>
          </p:cNvPr>
          <p:cNvSpPr>
            <a:spLocks noGrp="1" noChangeArrowheads="1"/>
          </p:cNvSpPr>
          <p:nvPr>
            <p:ph type="sldNum" sz="quarter" idx="5"/>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EB3A5889-ACBB-405B-A8F5-6D55E0ABC15D}" type="slidenum">
              <a:rPr lang="fr-FR" altLang="fr-FR"/>
              <a:pPr/>
              <a:t>‹N°›</a:t>
            </a:fld>
            <a:endParaRPr lang="fr-FR" altLang="fr-FR"/>
          </a:p>
        </p:txBody>
      </p:sp>
    </p:spTree>
    <p:extLst>
      <p:ext uri="{BB962C8B-B14F-4D97-AF65-F5344CB8AC3E}">
        <p14:creationId xmlns:p14="http://schemas.microsoft.com/office/powerpoint/2010/main" val="12755853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a:extLst>
              <a:ext uri="{FF2B5EF4-FFF2-40B4-BE49-F238E27FC236}">
                <a16:creationId xmlns="" xmlns:a16="http://schemas.microsoft.com/office/drawing/2014/main" id="{E327DAD6-F7B8-466B-ADA4-184470550C80}"/>
              </a:ext>
            </a:extLst>
          </p:cNvPr>
          <p:cNvSpPr>
            <a:spLocks noGrp="1" noRot="1" noChangeAspect="1" noTextEdit="1"/>
          </p:cNvSpPr>
          <p:nvPr>
            <p:ph type="sldImg"/>
          </p:nvPr>
        </p:nvSpPr>
        <p:spPr>
          <a:ln/>
        </p:spPr>
      </p:sp>
      <p:sp>
        <p:nvSpPr>
          <p:cNvPr id="30723" name="Espace réservé des commentaires 2">
            <a:extLst>
              <a:ext uri="{FF2B5EF4-FFF2-40B4-BE49-F238E27FC236}">
                <a16:creationId xmlns="" xmlns:a16="http://schemas.microsoft.com/office/drawing/2014/main" id="{FF31F9C4-49D3-456F-946C-946B418296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30724" name="Espace réservé du numéro de diapositive 3">
            <a:extLst>
              <a:ext uri="{FF2B5EF4-FFF2-40B4-BE49-F238E27FC236}">
                <a16:creationId xmlns="" xmlns:a16="http://schemas.microsoft.com/office/drawing/2014/main" id="{FD6562F0-A53C-49CB-85F5-5319C380427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fld id="{25EBF363-106E-4E38-B450-6B9FB4C61E51}" type="slidenum">
              <a:rPr lang="fr-FR" altLang="fr-FR" sz="1200">
                <a:latin typeface="Times New Roman" panose="02020603050405020304" pitchFamily="18" charset="0"/>
              </a:rPr>
              <a:pPr/>
              <a:t>1</a:t>
            </a:fld>
            <a:endParaRPr lang="fr-FR" altLang="fr-FR" sz="120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a:extLst>
              <a:ext uri="{FF2B5EF4-FFF2-40B4-BE49-F238E27FC236}">
                <a16:creationId xmlns="" xmlns:a16="http://schemas.microsoft.com/office/drawing/2014/main" id="{6214A716-0161-46D0-9585-E972B741F0F0}"/>
              </a:ext>
            </a:extLst>
          </p:cNvPr>
          <p:cNvSpPr>
            <a:spLocks noGrp="1" noRot="1" noChangeAspect="1" noTextEdit="1"/>
          </p:cNvSpPr>
          <p:nvPr>
            <p:ph type="sldImg"/>
          </p:nvPr>
        </p:nvSpPr>
        <p:spPr>
          <a:ln/>
        </p:spPr>
      </p:sp>
      <p:sp>
        <p:nvSpPr>
          <p:cNvPr id="39939" name="Espace réservé des commentaires 2">
            <a:extLst>
              <a:ext uri="{FF2B5EF4-FFF2-40B4-BE49-F238E27FC236}">
                <a16:creationId xmlns="" xmlns:a16="http://schemas.microsoft.com/office/drawing/2014/main" id="{C3C9F235-3299-42A7-953C-6DA09CAF03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39940" name="Espace réservé du numéro de diapositive 3">
            <a:extLst>
              <a:ext uri="{FF2B5EF4-FFF2-40B4-BE49-F238E27FC236}">
                <a16:creationId xmlns="" xmlns:a16="http://schemas.microsoft.com/office/drawing/2014/main" id="{EA63C5B3-2AB6-4282-AFAD-79C26F0953C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fld id="{5A965EC8-8873-412F-837C-8C951271C8B8}" type="slidenum">
              <a:rPr lang="fr-FR" altLang="fr-FR" sz="1200">
                <a:latin typeface="Times New Roman" panose="02020603050405020304" pitchFamily="18" charset="0"/>
              </a:rPr>
              <a:pPr/>
              <a:t>10</a:t>
            </a:fld>
            <a:endParaRPr lang="fr-FR" altLang="fr-FR" sz="120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 xmlns:a16="http://schemas.microsoft.com/office/drawing/2014/main" id="{2796544C-45AC-4F53-83E9-F79601D1DD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fld id="{51C744CC-0051-4D8A-B051-650403071445}" type="slidenum">
              <a:rPr lang="fr-FR" altLang="fr-FR" sz="1200">
                <a:latin typeface="Times New Roman" panose="02020603050405020304" pitchFamily="18" charset="0"/>
              </a:rPr>
              <a:pPr/>
              <a:t>11</a:t>
            </a:fld>
            <a:endParaRPr lang="fr-FR" altLang="fr-FR" sz="1200">
              <a:latin typeface="Times New Roman" panose="02020603050405020304" pitchFamily="18" charset="0"/>
            </a:endParaRPr>
          </a:p>
        </p:txBody>
      </p:sp>
      <p:sp>
        <p:nvSpPr>
          <p:cNvPr id="43011" name="Rectangle 2">
            <a:extLst>
              <a:ext uri="{FF2B5EF4-FFF2-40B4-BE49-F238E27FC236}">
                <a16:creationId xmlns="" xmlns:a16="http://schemas.microsoft.com/office/drawing/2014/main" id="{E273C64B-55EA-4243-9471-11BF56EC6839}"/>
              </a:ext>
            </a:extLst>
          </p:cNvPr>
          <p:cNvSpPr>
            <a:spLocks noGrp="1" noRot="1" noChangeAspect="1" noChangeArrowheads="1" noTextEdit="1"/>
          </p:cNvSpPr>
          <p:nvPr>
            <p:ph type="sldImg"/>
          </p:nvPr>
        </p:nvSpPr>
        <p:spPr>
          <a:ln/>
        </p:spPr>
      </p:sp>
      <p:sp>
        <p:nvSpPr>
          <p:cNvPr id="43012" name="Rectangle 3">
            <a:extLst>
              <a:ext uri="{FF2B5EF4-FFF2-40B4-BE49-F238E27FC236}">
                <a16:creationId xmlns="" xmlns:a16="http://schemas.microsoft.com/office/drawing/2014/main" id="{920D7762-E839-4136-A04E-ADFCF5F527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ltLang="fr-FR"/>
              <a:t>Outil: planning de la semaine: les prévisions</a:t>
            </a:r>
          </a:p>
          <a:p>
            <a:endParaRPr lang="fr-BE" altLang="fr-FR"/>
          </a:p>
          <a:p>
            <a:r>
              <a:rPr lang="fr-BE" altLang="fr-FR"/>
              <a:t>Attention! Un bon planning doit être contrôlable</a:t>
            </a:r>
          </a:p>
          <a:p>
            <a:endParaRPr lang="fr-BE" altLang="fr-FR"/>
          </a:p>
          <a:p>
            <a:r>
              <a:rPr lang="fr-BE" altLang="fr-FR"/>
              <a:t>Conseils: </a:t>
            </a:r>
          </a:p>
          <a:p>
            <a:pPr>
              <a:buFontTx/>
              <a:buChar char="•"/>
            </a:pPr>
            <a:r>
              <a:rPr lang="fr-BE" altLang="fr-FR"/>
              <a:t>garder une plage libre pour l’imprévu</a:t>
            </a:r>
          </a:p>
          <a:p>
            <a:pPr>
              <a:buFontTx/>
              <a:buChar char="•"/>
            </a:pPr>
            <a:r>
              <a:rPr lang="fr-BE" altLang="fr-FR"/>
              <a:t>Varier les activités: exercices, compréhension, remise en ordre, TDI, mémorisation,…</a:t>
            </a:r>
          </a:p>
          <a:p>
            <a:endParaRPr lang="fr-FR" alt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 xmlns:a16="http://schemas.microsoft.com/office/drawing/2014/main" id="{57F3CBF4-67E4-4EEB-BCC2-BF7FF703DD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fld id="{3F3ADF54-3BA7-460B-B22D-4E24F28264FB}" type="slidenum">
              <a:rPr lang="fr-FR" altLang="fr-FR" sz="1200">
                <a:latin typeface="Times New Roman" panose="02020603050405020304" pitchFamily="18" charset="0"/>
              </a:rPr>
              <a:pPr/>
              <a:t>12</a:t>
            </a:fld>
            <a:endParaRPr lang="fr-FR" altLang="fr-FR" sz="1200">
              <a:latin typeface="Times New Roman" panose="02020603050405020304" pitchFamily="18" charset="0"/>
            </a:endParaRPr>
          </a:p>
        </p:txBody>
      </p:sp>
      <p:sp>
        <p:nvSpPr>
          <p:cNvPr id="40963" name="Rectangle 2">
            <a:extLst>
              <a:ext uri="{FF2B5EF4-FFF2-40B4-BE49-F238E27FC236}">
                <a16:creationId xmlns="" xmlns:a16="http://schemas.microsoft.com/office/drawing/2014/main" id="{240B66C4-614A-40FA-86B2-B273A3A54C3F}"/>
              </a:ext>
            </a:extLst>
          </p:cNvPr>
          <p:cNvSpPr>
            <a:spLocks noGrp="1" noRot="1" noChangeAspect="1" noChangeArrowheads="1" noTextEdit="1"/>
          </p:cNvSpPr>
          <p:nvPr>
            <p:ph type="sldImg"/>
          </p:nvPr>
        </p:nvSpPr>
        <p:spPr>
          <a:ln/>
        </p:spPr>
      </p:sp>
      <p:sp>
        <p:nvSpPr>
          <p:cNvPr id="40964" name="Rectangle 3">
            <a:extLst>
              <a:ext uri="{FF2B5EF4-FFF2-40B4-BE49-F238E27FC236}">
                <a16:creationId xmlns="" xmlns:a16="http://schemas.microsoft.com/office/drawing/2014/main" id="{A099366E-ED3F-4B92-A940-F493AB0DFF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ltLang="fr-FR"/>
              <a:t>Attention, il faut garder des moments libres mais consacrer du temps aux études aussi, tout est une question d’équilibre.</a:t>
            </a:r>
          </a:p>
          <a:p>
            <a:r>
              <a:rPr lang="fr-BE" altLang="fr-FR"/>
              <a:t>Outil: emploi du temps 24h/7jours</a:t>
            </a:r>
            <a:endParaRPr lang="fr-FR" alt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a:extLst>
              <a:ext uri="{FF2B5EF4-FFF2-40B4-BE49-F238E27FC236}">
                <a16:creationId xmlns="" xmlns:a16="http://schemas.microsoft.com/office/drawing/2014/main" id="{D4879F80-7896-445C-84F1-8A213CADE419}"/>
              </a:ext>
            </a:extLst>
          </p:cNvPr>
          <p:cNvSpPr>
            <a:spLocks noGrp="1" noRot="1" noChangeAspect="1" noTextEdit="1"/>
          </p:cNvSpPr>
          <p:nvPr>
            <p:ph type="sldImg"/>
          </p:nvPr>
        </p:nvSpPr>
        <p:spPr>
          <a:ln/>
        </p:spPr>
      </p:sp>
      <p:sp>
        <p:nvSpPr>
          <p:cNvPr id="44035" name="Espace réservé des commentaires 2">
            <a:extLst>
              <a:ext uri="{FF2B5EF4-FFF2-40B4-BE49-F238E27FC236}">
                <a16:creationId xmlns="" xmlns:a16="http://schemas.microsoft.com/office/drawing/2014/main" id="{25B5ED67-42BE-469B-BA87-D6A8917137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44036" name="Espace réservé du numéro de diapositive 3">
            <a:extLst>
              <a:ext uri="{FF2B5EF4-FFF2-40B4-BE49-F238E27FC236}">
                <a16:creationId xmlns="" xmlns:a16="http://schemas.microsoft.com/office/drawing/2014/main" id="{19BDDE80-A693-4716-90EE-EE1B80B8A4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fld id="{218EB00C-7E10-4542-8B1B-DFB8ACA6E617}" type="slidenum">
              <a:rPr lang="fr-FR" altLang="fr-FR" sz="1200">
                <a:latin typeface="Times New Roman" panose="02020603050405020304" pitchFamily="18" charset="0"/>
              </a:rPr>
              <a:pPr/>
              <a:t>14</a:t>
            </a:fld>
            <a:endParaRPr lang="fr-FR" altLang="fr-FR" sz="1200">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a:extLst>
              <a:ext uri="{FF2B5EF4-FFF2-40B4-BE49-F238E27FC236}">
                <a16:creationId xmlns="" xmlns:a16="http://schemas.microsoft.com/office/drawing/2014/main" id="{80732502-353D-4D5E-9E5C-6CEC9B657C24}"/>
              </a:ext>
            </a:extLst>
          </p:cNvPr>
          <p:cNvSpPr>
            <a:spLocks noGrp="1" noRot="1" noChangeAspect="1" noTextEdit="1"/>
          </p:cNvSpPr>
          <p:nvPr>
            <p:ph type="sldImg"/>
          </p:nvPr>
        </p:nvSpPr>
        <p:spPr>
          <a:ln/>
        </p:spPr>
      </p:sp>
      <p:sp>
        <p:nvSpPr>
          <p:cNvPr id="45059" name="Espace réservé des commentaires 2">
            <a:extLst>
              <a:ext uri="{FF2B5EF4-FFF2-40B4-BE49-F238E27FC236}">
                <a16:creationId xmlns="" xmlns:a16="http://schemas.microsoft.com/office/drawing/2014/main" id="{2B240D56-CD2E-4A62-B14E-FD2478731D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45060" name="Espace réservé du numéro de diapositive 3">
            <a:extLst>
              <a:ext uri="{FF2B5EF4-FFF2-40B4-BE49-F238E27FC236}">
                <a16:creationId xmlns="" xmlns:a16="http://schemas.microsoft.com/office/drawing/2014/main" id="{6B909169-4DBD-4E28-99AC-E68B99D2365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fld id="{2335D720-ABFF-421C-B460-658084DBDED7}" type="slidenum">
              <a:rPr lang="fr-FR" altLang="fr-FR" sz="1200">
                <a:latin typeface="Times New Roman" panose="02020603050405020304" pitchFamily="18" charset="0"/>
              </a:rPr>
              <a:pPr/>
              <a:t>15</a:t>
            </a:fld>
            <a:endParaRPr lang="fr-FR" altLang="fr-FR" sz="1200">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a:extLst>
              <a:ext uri="{FF2B5EF4-FFF2-40B4-BE49-F238E27FC236}">
                <a16:creationId xmlns="" xmlns:a16="http://schemas.microsoft.com/office/drawing/2014/main" id="{A7B729A2-776D-4988-AE53-75556A70AD83}"/>
              </a:ext>
            </a:extLst>
          </p:cNvPr>
          <p:cNvSpPr>
            <a:spLocks noGrp="1" noRot="1" noChangeAspect="1" noTextEdit="1"/>
          </p:cNvSpPr>
          <p:nvPr>
            <p:ph type="sldImg"/>
          </p:nvPr>
        </p:nvSpPr>
        <p:spPr>
          <a:ln/>
        </p:spPr>
      </p:sp>
      <p:sp>
        <p:nvSpPr>
          <p:cNvPr id="47107" name="Espace réservé des commentaires 2">
            <a:extLst>
              <a:ext uri="{FF2B5EF4-FFF2-40B4-BE49-F238E27FC236}">
                <a16:creationId xmlns="" xmlns:a16="http://schemas.microsoft.com/office/drawing/2014/main" id="{C1028EAA-25D8-4EE3-B250-43101DC904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47108" name="Espace réservé du numéro de diapositive 3">
            <a:extLst>
              <a:ext uri="{FF2B5EF4-FFF2-40B4-BE49-F238E27FC236}">
                <a16:creationId xmlns="" xmlns:a16="http://schemas.microsoft.com/office/drawing/2014/main" id="{64DFF92D-7551-4DF3-8AC6-9EB571CA98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fld id="{996164AC-5940-48F1-A09F-408FBB1FF9E4}" type="slidenum">
              <a:rPr lang="fr-FR" altLang="fr-FR" sz="1200">
                <a:latin typeface="Times New Roman" panose="02020603050405020304" pitchFamily="18" charset="0"/>
              </a:rPr>
              <a:pPr/>
              <a:t>16</a:t>
            </a:fld>
            <a:endParaRPr lang="fr-FR" altLang="fr-FR" sz="1200">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a:extLst>
              <a:ext uri="{FF2B5EF4-FFF2-40B4-BE49-F238E27FC236}">
                <a16:creationId xmlns="" xmlns:a16="http://schemas.microsoft.com/office/drawing/2014/main" id="{D5DF9CFD-3695-4CDF-BBAA-8A3095BD9C07}"/>
              </a:ext>
            </a:extLst>
          </p:cNvPr>
          <p:cNvSpPr>
            <a:spLocks noGrp="1" noRot="1" noChangeAspect="1" noTextEdit="1"/>
          </p:cNvSpPr>
          <p:nvPr>
            <p:ph type="sldImg"/>
          </p:nvPr>
        </p:nvSpPr>
        <p:spPr>
          <a:ln/>
        </p:spPr>
      </p:sp>
      <p:sp>
        <p:nvSpPr>
          <p:cNvPr id="48131" name="Espace réservé des commentaires 2">
            <a:extLst>
              <a:ext uri="{FF2B5EF4-FFF2-40B4-BE49-F238E27FC236}">
                <a16:creationId xmlns="" xmlns:a16="http://schemas.microsoft.com/office/drawing/2014/main" id="{2DDD4279-25E2-4885-A8A0-629CCBED77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48132" name="Espace réservé du numéro de diapositive 3">
            <a:extLst>
              <a:ext uri="{FF2B5EF4-FFF2-40B4-BE49-F238E27FC236}">
                <a16:creationId xmlns="" xmlns:a16="http://schemas.microsoft.com/office/drawing/2014/main" id="{88D6AFBC-18C2-4FDE-AA40-2529054557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fld id="{9EB5936F-DD25-44F6-9360-FF602EF65A74}" type="slidenum">
              <a:rPr lang="fr-FR" altLang="fr-FR" sz="1200">
                <a:latin typeface="Times New Roman" panose="02020603050405020304" pitchFamily="18" charset="0"/>
              </a:rPr>
              <a:pPr/>
              <a:t>17</a:t>
            </a:fld>
            <a:endParaRPr lang="fr-FR" altLang="fr-FR" sz="1200">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a:extLst>
              <a:ext uri="{FF2B5EF4-FFF2-40B4-BE49-F238E27FC236}">
                <a16:creationId xmlns="" xmlns:a16="http://schemas.microsoft.com/office/drawing/2014/main" id="{38FA8DC2-DFA1-4F77-85A9-AFCC6C5B44F5}"/>
              </a:ext>
            </a:extLst>
          </p:cNvPr>
          <p:cNvSpPr>
            <a:spLocks noGrp="1" noRot="1" noChangeAspect="1" noTextEdit="1"/>
          </p:cNvSpPr>
          <p:nvPr>
            <p:ph type="sldImg"/>
          </p:nvPr>
        </p:nvSpPr>
        <p:spPr>
          <a:ln/>
        </p:spPr>
      </p:sp>
      <p:sp>
        <p:nvSpPr>
          <p:cNvPr id="50179" name="Espace réservé des commentaires 2">
            <a:extLst>
              <a:ext uri="{FF2B5EF4-FFF2-40B4-BE49-F238E27FC236}">
                <a16:creationId xmlns="" xmlns:a16="http://schemas.microsoft.com/office/drawing/2014/main" id="{B6E4355F-C697-44A3-8E98-0FE4DE95BD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50180" name="Espace réservé du numéro de diapositive 3">
            <a:extLst>
              <a:ext uri="{FF2B5EF4-FFF2-40B4-BE49-F238E27FC236}">
                <a16:creationId xmlns="" xmlns:a16="http://schemas.microsoft.com/office/drawing/2014/main" id="{0231943E-30DE-407C-8C4F-32CF941E3D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fld id="{B6E24AAE-67C1-476F-B42D-1C5FC6E0665D}" type="slidenum">
              <a:rPr lang="fr-FR" altLang="fr-FR" sz="1200">
                <a:latin typeface="Times New Roman" panose="02020603050405020304" pitchFamily="18" charset="0"/>
              </a:rPr>
              <a:pPr/>
              <a:t>18</a:t>
            </a:fld>
            <a:endParaRPr lang="fr-FR" altLang="fr-FR" sz="1200">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a:extLst>
              <a:ext uri="{FF2B5EF4-FFF2-40B4-BE49-F238E27FC236}">
                <a16:creationId xmlns="" xmlns:a16="http://schemas.microsoft.com/office/drawing/2014/main" id="{E87909A7-F88A-48EB-AD24-50FBCAEB6E89}"/>
              </a:ext>
            </a:extLst>
          </p:cNvPr>
          <p:cNvSpPr>
            <a:spLocks noGrp="1" noRot="1" noChangeAspect="1" noTextEdit="1"/>
          </p:cNvSpPr>
          <p:nvPr>
            <p:ph type="sldImg"/>
          </p:nvPr>
        </p:nvSpPr>
        <p:spPr>
          <a:ln/>
        </p:spPr>
      </p:sp>
      <p:sp>
        <p:nvSpPr>
          <p:cNvPr id="52227" name="Espace réservé des commentaires 2">
            <a:extLst>
              <a:ext uri="{FF2B5EF4-FFF2-40B4-BE49-F238E27FC236}">
                <a16:creationId xmlns="" xmlns:a16="http://schemas.microsoft.com/office/drawing/2014/main" id="{1C4ADCA1-534A-4C2A-9D02-CBDA2CB29D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52228" name="Espace réservé du numéro de diapositive 3">
            <a:extLst>
              <a:ext uri="{FF2B5EF4-FFF2-40B4-BE49-F238E27FC236}">
                <a16:creationId xmlns="" xmlns:a16="http://schemas.microsoft.com/office/drawing/2014/main" id="{5A463E6D-2A53-447D-8A48-EE6C2CA7CFA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fld id="{72456A9F-7715-4B61-8D99-B1AF048335E9}" type="slidenum">
              <a:rPr lang="fr-FR" altLang="fr-FR" sz="1200">
                <a:latin typeface="Times New Roman" panose="02020603050405020304" pitchFamily="18" charset="0"/>
              </a:rPr>
              <a:pPr/>
              <a:t>19</a:t>
            </a:fld>
            <a:endParaRPr lang="fr-FR" altLang="fr-FR" sz="1200">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a:extLst>
              <a:ext uri="{FF2B5EF4-FFF2-40B4-BE49-F238E27FC236}">
                <a16:creationId xmlns="" xmlns:a16="http://schemas.microsoft.com/office/drawing/2014/main" id="{DD9CE856-64F6-4292-8BB7-43507B138E0F}"/>
              </a:ext>
            </a:extLst>
          </p:cNvPr>
          <p:cNvSpPr>
            <a:spLocks noGrp="1" noRot="1" noChangeAspect="1" noTextEdit="1"/>
          </p:cNvSpPr>
          <p:nvPr>
            <p:ph type="sldImg"/>
          </p:nvPr>
        </p:nvSpPr>
        <p:spPr>
          <a:ln/>
        </p:spPr>
      </p:sp>
      <p:sp>
        <p:nvSpPr>
          <p:cNvPr id="55299" name="Espace réservé des commentaires 2">
            <a:extLst>
              <a:ext uri="{FF2B5EF4-FFF2-40B4-BE49-F238E27FC236}">
                <a16:creationId xmlns="" xmlns:a16="http://schemas.microsoft.com/office/drawing/2014/main" id="{F02B96DB-26A6-434A-8060-5C2FCD94A2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55300" name="Espace réservé du numéro de diapositive 3">
            <a:extLst>
              <a:ext uri="{FF2B5EF4-FFF2-40B4-BE49-F238E27FC236}">
                <a16:creationId xmlns="" xmlns:a16="http://schemas.microsoft.com/office/drawing/2014/main" id="{3463606A-5CA5-48BE-AC9D-497298DAB7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fld id="{6AFE5762-23D4-4AA4-B701-FBBA21A7B678}" type="slidenum">
              <a:rPr lang="fr-FR" altLang="fr-FR" sz="1200">
                <a:latin typeface="Times New Roman" panose="02020603050405020304" pitchFamily="18" charset="0"/>
              </a:rPr>
              <a:pPr/>
              <a:t>20</a:t>
            </a:fld>
            <a:endParaRPr lang="fr-FR" altLang="fr-FR" sz="120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a:extLst>
              <a:ext uri="{FF2B5EF4-FFF2-40B4-BE49-F238E27FC236}">
                <a16:creationId xmlns="" xmlns:a16="http://schemas.microsoft.com/office/drawing/2014/main" id="{C349B756-61A2-4852-9641-2AEC7ADCE415}"/>
              </a:ext>
            </a:extLst>
          </p:cNvPr>
          <p:cNvSpPr>
            <a:spLocks noGrp="1" noRot="1" noChangeAspect="1" noTextEdit="1"/>
          </p:cNvSpPr>
          <p:nvPr>
            <p:ph type="sldImg"/>
          </p:nvPr>
        </p:nvSpPr>
        <p:spPr>
          <a:ln/>
        </p:spPr>
      </p:sp>
      <p:sp>
        <p:nvSpPr>
          <p:cNvPr id="31747" name="Espace réservé des commentaires 2">
            <a:extLst>
              <a:ext uri="{FF2B5EF4-FFF2-40B4-BE49-F238E27FC236}">
                <a16:creationId xmlns="" xmlns:a16="http://schemas.microsoft.com/office/drawing/2014/main" id="{4A7234A3-046E-494C-B2EB-4582E3108EC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31748" name="Espace réservé du numéro de diapositive 3">
            <a:extLst>
              <a:ext uri="{FF2B5EF4-FFF2-40B4-BE49-F238E27FC236}">
                <a16:creationId xmlns="" xmlns:a16="http://schemas.microsoft.com/office/drawing/2014/main" id="{B31F3301-E1DA-460B-81B5-3FC03C06CE7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fld id="{A43636FB-0E82-4055-BEA8-37625844B7A0}" type="slidenum">
              <a:rPr lang="fr-FR" altLang="fr-FR" sz="1200">
                <a:latin typeface="Times New Roman" panose="02020603050405020304" pitchFamily="18" charset="0"/>
              </a:rPr>
              <a:pPr/>
              <a:t>2</a:t>
            </a:fld>
            <a:endParaRPr lang="fr-FR" altLang="fr-FR" sz="1200">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 xmlns:a16="http://schemas.microsoft.com/office/drawing/2014/main" id="{279E3785-F2AB-4B16-A209-6C2255DA18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fld id="{8AFC443F-CE5F-43F5-BAF0-6D9268681529}" type="slidenum">
              <a:rPr lang="fr-FR" altLang="fr-FR" sz="1200">
                <a:latin typeface="Times New Roman" panose="02020603050405020304" pitchFamily="18" charset="0"/>
              </a:rPr>
              <a:pPr/>
              <a:t>3</a:t>
            </a:fld>
            <a:endParaRPr lang="fr-FR" altLang="fr-FR" sz="1200">
              <a:latin typeface="Times New Roman" panose="02020603050405020304" pitchFamily="18" charset="0"/>
            </a:endParaRPr>
          </a:p>
        </p:txBody>
      </p:sp>
      <p:sp>
        <p:nvSpPr>
          <p:cNvPr id="32771" name="Rectangle 2">
            <a:extLst>
              <a:ext uri="{FF2B5EF4-FFF2-40B4-BE49-F238E27FC236}">
                <a16:creationId xmlns="" xmlns:a16="http://schemas.microsoft.com/office/drawing/2014/main" id="{984834E0-8052-4CA8-A3DB-6D1A111CCDDD}"/>
              </a:ext>
            </a:extLst>
          </p:cNvPr>
          <p:cNvSpPr>
            <a:spLocks noGrp="1" noRot="1" noChangeAspect="1" noChangeArrowheads="1" noTextEdit="1"/>
          </p:cNvSpPr>
          <p:nvPr>
            <p:ph type="sldImg"/>
          </p:nvPr>
        </p:nvSpPr>
        <p:spPr>
          <a:xfrm>
            <a:off x="1158875" y="806450"/>
            <a:ext cx="4352925" cy="3265488"/>
          </a:xfrm>
          <a:ln w="12700" cap="flat">
            <a:solidFill>
              <a:schemeClr val="tx1"/>
            </a:solidFill>
          </a:ln>
        </p:spPr>
      </p:sp>
      <p:sp>
        <p:nvSpPr>
          <p:cNvPr id="32772" name="Rectangle 3">
            <a:extLst>
              <a:ext uri="{FF2B5EF4-FFF2-40B4-BE49-F238E27FC236}">
                <a16:creationId xmlns="" xmlns:a16="http://schemas.microsoft.com/office/drawing/2014/main" id="{7E132FFF-3DAB-454A-A7A9-9F30753302F1}"/>
              </a:ext>
            </a:extLst>
          </p:cNvPr>
          <p:cNvSpPr>
            <a:spLocks noGrp="1" noChangeArrowheads="1"/>
          </p:cNvSpPr>
          <p:nvPr>
            <p:ph type="body" idx="1"/>
          </p:nvPr>
        </p:nvSpPr>
        <p:spPr>
          <a:xfrm>
            <a:off x="889000" y="4714875"/>
            <a:ext cx="4891088" cy="4465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0"/>
              </a:spcBef>
            </a:pPr>
            <a:endParaRPr lang="fr-FR" altLang="fr-FR" sz="2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a:extLst>
              <a:ext uri="{FF2B5EF4-FFF2-40B4-BE49-F238E27FC236}">
                <a16:creationId xmlns="" xmlns:a16="http://schemas.microsoft.com/office/drawing/2014/main" id="{50F5F08D-538F-4F6D-A0F0-A6455411FD7A}"/>
              </a:ext>
            </a:extLst>
          </p:cNvPr>
          <p:cNvSpPr>
            <a:spLocks noGrp="1" noRot="1" noChangeAspect="1" noTextEdit="1"/>
          </p:cNvSpPr>
          <p:nvPr>
            <p:ph type="sldImg"/>
          </p:nvPr>
        </p:nvSpPr>
        <p:spPr>
          <a:ln/>
        </p:spPr>
      </p:sp>
      <p:sp>
        <p:nvSpPr>
          <p:cNvPr id="33795" name="Espace réservé des commentaires 2">
            <a:extLst>
              <a:ext uri="{FF2B5EF4-FFF2-40B4-BE49-F238E27FC236}">
                <a16:creationId xmlns="" xmlns:a16="http://schemas.microsoft.com/office/drawing/2014/main" id="{299CD541-F2E7-479D-962F-BA95907295B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33796" name="Espace réservé du numéro de diapositive 3">
            <a:extLst>
              <a:ext uri="{FF2B5EF4-FFF2-40B4-BE49-F238E27FC236}">
                <a16:creationId xmlns="" xmlns:a16="http://schemas.microsoft.com/office/drawing/2014/main" id="{29B5B382-51EB-45C0-A2A2-29CADA88167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fld id="{03B90B7C-4181-4513-890E-2172A8701DBC}" type="slidenum">
              <a:rPr lang="fr-FR" altLang="fr-FR" sz="1200">
                <a:latin typeface="Times New Roman" panose="02020603050405020304" pitchFamily="18" charset="0"/>
              </a:rPr>
              <a:pPr/>
              <a:t>4</a:t>
            </a:fld>
            <a:endParaRPr lang="fr-FR" altLang="fr-FR" sz="1200">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a:extLst>
              <a:ext uri="{FF2B5EF4-FFF2-40B4-BE49-F238E27FC236}">
                <a16:creationId xmlns="" xmlns:a16="http://schemas.microsoft.com/office/drawing/2014/main" id="{AB88C5EC-C0C9-4D05-BFCB-7DD249F92546}"/>
              </a:ext>
            </a:extLst>
          </p:cNvPr>
          <p:cNvSpPr>
            <a:spLocks noGrp="1" noRot="1" noChangeAspect="1" noTextEdit="1"/>
          </p:cNvSpPr>
          <p:nvPr>
            <p:ph type="sldImg"/>
          </p:nvPr>
        </p:nvSpPr>
        <p:spPr>
          <a:ln/>
        </p:spPr>
      </p:sp>
      <p:sp>
        <p:nvSpPr>
          <p:cNvPr id="34819" name="Espace réservé des commentaires 2">
            <a:extLst>
              <a:ext uri="{FF2B5EF4-FFF2-40B4-BE49-F238E27FC236}">
                <a16:creationId xmlns="" xmlns:a16="http://schemas.microsoft.com/office/drawing/2014/main" id="{0B8B5154-57F0-444D-8C40-6435F5D78B9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34820" name="Espace réservé du numéro de diapositive 3">
            <a:extLst>
              <a:ext uri="{FF2B5EF4-FFF2-40B4-BE49-F238E27FC236}">
                <a16:creationId xmlns="" xmlns:a16="http://schemas.microsoft.com/office/drawing/2014/main" id="{DBB7C79C-B4FD-440D-B4A9-0FC70DB0447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fld id="{96AF3B93-829D-4810-846A-4842C24CD2F6}" type="slidenum">
              <a:rPr lang="fr-FR" altLang="fr-FR" sz="1200">
                <a:latin typeface="Times New Roman" panose="02020603050405020304" pitchFamily="18" charset="0"/>
              </a:rPr>
              <a:pPr/>
              <a:t>5</a:t>
            </a:fld>
            <a:endParaRPr lang="fr-FR" altLang="fr-FR" sz="1200">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a:extLst>
              <a:ext uri="{FF2B5EF4-FFF2-40B4-BE49-F238E27FC236}">
                <a16:creationId xmlns="" xmlns:a16="http://schemas.microsoft.com/office/drawing/2014/main" id="{95BF6CD8-C19B-4CC0-9944-5A39F6159B02}"/>
              </a:ext>
            </a:extLst>
          </p:cNvPr>
          <p:cNvSpPr>
            <a:spLocks noGrp="1" noRot="1" noChangeAspect="1" noTextEdit="1"/>
          </p:cNvSpPr>
          <p:nvPr>
            <p:ph type="sldImg"/>
          </p:nvPr>
        </p:nvSpPr>
        <p:spPr>
          <a:ln/>
        </p:spPr>
      </p:sp>
      <p:sp>
        <p:nvSpPr>
          <p:cNvPr id="35843" name="Espace réservé des commentaires 2">
            <a:extLst>
              <a:ext uri="{FF2B5EF4-FFF2-40B4-BE49-F238E27FC236}">
                <a16:creationId xmlns="" xmlns:a16="http://schemas.microsoft.com/office/drawing/2014/main" id="{7048BE59-5444-4E3A-850C-8A371CD820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35844" name="Espace réservé du numéro de diapositive 3">
            <a:extLst>
              <a:ext uri="{FF2B5EF4-FFF2-40B4-BE49-F238E27FC236}">
                <a16:creationId xmlns="" xmlns:a16="http://schemas.microsoft.com/office/drawing/2014/main" id="{15F200AF-DC88-4102-98F7-14691360CA4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fld id="{21809A5A-8D23-4EC8-AE8D-A873D5D38A74}" type="slidenum">
              <a:rPr lang="fr-FR" altLang="fr-FR" sz="1200">
                <a:latin typeface="Times New Roman" panose="02020603050405020304" pitchFamily="18" charset="0"/>
              </a:rPr>
              <a:pPr/>
              <a:t>6</a:t>
            </a:fld>
            <a:endParaRPr lang="fr-FR" altLang="fr-FR" sz="1200">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a:extLst>
              <a:ext uri="{FF2B5EF4-FFF2-40B4-BE49-F238E27FC236}">
                <a16:creationId xmlns="" xmlns:a16="http://schemas.microsoft.com/office/drawing/2014/main" id="{E0EA0E22-D087-442F-AA63-82D80FAA525F}"/>
              </a:ext>
            </a:extLst>
          </p:cNvPr>
          <p:cNvSpPr>
            <a:spLocks noGrp="1" noRot="1" noChangeAspect="1" noTextEdit="1"/>
          </p:cNvSpPr>
          <p:nvPr>
            <p:ph type="sldImg"/>
          </p:nvPr>
        </p:nvSpPr>
        <p:spPr>
          <a:ln/>
        </p:spPr>
      </p:sp>
      <p:sp>
        <p:nvSpPr>
          <p:cNvPr id="36867" name="Espace réservé des commentaires 2">
            <a:extLst>
              <a:ext uri="{FF2B5EF4-FFF2-40B4-BE49-F238E27FC236}">
                <a16:creationId xmlns="" xmlns:a16="http://schemas.microsoft.com/office/drawing/2014/main" id="{801038B4-CF85-466F-ABCC-D10C20F980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36868" name="Espace réservé du numéro de diapositive 3">
            <a:extLst>
              <a:ext uri="{FF2B5EF4-FFF2-40B4-BE49-F238E27FC236}">
                <a16:creationId xmlns="" xmlns:a16="http://schemas.microsoft.com/office/drawing/2014/main" id="{3BD237B7-3FDA-46C7-AE92-BD2F63D50F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fld id="{5BBA202C-6E18-449D-BC6F-A7855B0E593D}" type="slidenum">
              <a:rPr lang="fr-FR" altLang="fr-FR" sz="1200">
                <a:latin typeface="Times New Roman" panose="02020603050405020304" pitchFamily="18" charset="0"/>
              </a:rPr>
              <a:pPr/>
              <a:t>7</a:t>
            </a:fld>
            <a:endParaRPr lang="fr-FR" altLang="fr-FR" sz="120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 xmlns:a16="http://schemas.microsoft.com/office/drawing/2014/main" id="{BF5CE7EE-3E92-4214-9E0C-1026FEFB96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fld id="{8E147AB1-93F3-442F-9461-164DAB0E218F}" type="slidenum">
              <a:rPr lang="fr-FR" altLang="fr-FR" sz="1200">
                <a:latin typeface="Times New Roman" panose="02020603050405020304" pitchFamily="18" charset="0"/>
              </a:rPr>
              <a:pPr/>
              <a:t>8</a:t>
            </a:fld>
            <a:endParaRPr lang="fr-FR" altLang="fr-FR" sz="1200">
              <a:latin typeface="Times New Roman" panose="02020603050405020304" pitchFamily="18" charset="0"/>
            </a:endParaRPr>
          </a:p>
        </p:txBody>
      </p:sp>
      <p:sp>
        <p:nvSpPr>
          <p:cNvPr id="37891" name="Rectangle 2">
            <a:extLst>
              <a:ext uri="{FF2B5EF4-FFF2-40B4-BE49-F238E27FC236}">
                <a16:creationId xmlns="" xmlns:a16="http://schemas.microsoft.com/office/drawing/2014/main" id="{32833EBE-F19C-4A82-9561-7D38978C0332}"/>
              </a:ext>
            </a:extLst>
          </p:cNvPr>
          <p:cNvSpPr>
            <a:spLocks noGrp="1" noRot="1" noChangeAspect="1" noChangeArrowheads="1" noTextEdit="1"/>
          </p:cNvSpPr>
          <p:nvPr>
            <p:ph type="sldImg"/>
          </p:nvPr>
        </p:nvSpPr>
        <p:spPr>
          <a:ln/>
        </p:spPr>
      </p:sp>
      <p:sp>
        <p:nvSpPr>
          <p:cNvPr id="37892" name="Rectangle 3">
            <a:extLst>
              <a:ext uri="{FF2B5EF4-FFF2-40B4-BE49-F238E27FC236}">
                <a16:creationId xmlns="" xmlns:a16="http://schemas.microsoft.com/office/drawing/2014/main" id="{3C18D8EB-985F-47E3-A45C-AA9DCFB584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ltLang="fr-FR"/>
              <a:t>Remarque préliminaire: </a:t>
            </a:r>
            <a:r>
              <a:rPr lang="fr-FR" altLang="fr-FR">
                <a:cs typeface="Times New Roman" panose="02020603050405020304" pitchFamily="18" charset="0"/>
              </a:rPr>
              <a:t>les étudiants vont être emmenés dans une démarche pas à pas. Ils ne vont peut-être pas voir d’emblée l’intérêt de chaque étape. Pourtant, il y a tellement de choses à dire, de conseils à donner, que nous avons pris comme option de « découper » la démarche afin de prendre le temps de l’effectuer à fond au moins une fois. Puisqu’on est quand-même là pour 1h30 ensemble, autant que cette heure soit efficace. Il faut jouer le jeu et effectuer chaque étape pour pouvoir décider ou non d’adopter cette manière de fonctionner en toute connaissance de cause à la fin du séminaire.</a:t>
            </a:r>
          </a:p>
          <a:p>
            <a:endParaRPr lang="fr-BE" altLang="fr-FR"/>
          </a:p>
          <a:p>
            <a:endParaRPr lang="fr-BE" altLang="fr-FR"/>
          </a:p>
          <a:p>
            <a:r>
              <a:rPr lang="fr-BE" altLang="fr-FR"/>
              <a:t>Inviter les étudiants à lister par écrit toutes les tâches à effectuer. Pour les travaux à rendre et les interros: utiliser l’échéancier: agenda du mois (intérêt par rapport à un agenda de poche/journal de classe)</a:t>
            </a:r>
          </a:p>
          <a:p>
            <a:endParaRPr lang="fr-FR"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 xmlns:a16="http://schemas.microsoft.com/office/drawing/2014/main" id="{D067E6A5-06DB-4F54-9A4F-815E707F6C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fld id="{52C11C74-D72E-4D9D-9A20-478C6B649B51}" type="slidenum">
              <a:rPr lang="fr-FR" altLang="fr-FR" sz="1200">
                <a:latin typeface="Times New Roman" panose="02020603050405020304" pitchFamily="18" charset="0"/>
              </a:rPr>
              <a:pPr/>
              <a:t>9</a:t>
            </a:fld>
            <a:endParaRPr lang="fr-FR" altLang="fr-FR" sz="1200">
              <a:latin typeface="Times New Roman" panose="02020603050405020304" pitchFamily="18" charset="0"/>
            </a:endParaRPr>
          </a:p>
        </p:txBody>
      </p:sp>
      <p:sp>
        <p:nvSpPr>
          <p:cNvPr id="38915" name="Rectangle 2">
            <a:extLst>
              <a:ext uri="{FF2B5EF4-FFF2-40B4-BE49-F238E27FC236}">
                <a16:creationId xmlns="" xmlns:a16="http://schemas.microsoft.com/office/drawing/2014/main" id="{01FF9E15-D6CD-4FB2-BA61-479154152A15}"/>
              </a:ext>
            </a:extLst>
          </p:cNvPr>
          <p:cNvSpPr>
            <a:spLocks noGrp="1" noRot="1" noChangeAspect="1" noChangeArrowheads="1" noTextEdit="1"/>
          </p:cNvSpPr>
          <p:nvPr>
            <p:ph type="sldImg"/>
          </p:nvPr>
        </p:nvSpPr>
        <p:spPr>
          <a:ln/>
        </p:spPr>
      </p:sp>
      <p:sp>
        <p:nvSpPr>
          <p:cNvPr id="38916" name="Rectangle 3">
            <a:extLst>
              <a:ext uri="{FF2B5EF4-FFF2-40B4-BE49-F238E27FC236}">
                <a16:creationId xmlns="" xmlns:a16="http://schemas.microsoft.com/office/drawing/2014/main" id="{32144223-8F95-4E02-B968-2B4CFCC4FE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ltLang="fr-FR"/>
              <a:t>Inviter les étudiants à estimer de toutes façons même si on a « aucune idée ».</a:t>
            </a:r>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4231738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555433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529012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236072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078575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547082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6/18/2020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060034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6/18/2020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611884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509361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48541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584273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6/18/2020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a:t>
            </a:fld>
            <a:endParaRPr lang="en-US" dirty="0"/>
          </a:p>
        </p:txBody>
      </p:sp>
    </p:spTree>
    <p:extLst>
      <p:ext uri="{BB962C8B-B14F-4D97-AF65-F5344CB8AC3E}">
        <p14:creationId xmlns:p14="http://schemas.microsoft.com/office/powerpoint/2010/main" val="3108731354"/>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3077" name="Picture 3076">
            <a:extLst>
              <a:ext uri="{FF2B5EF4-FFF2-40B4-BE49-F238E27FC236}">
                <a16:creationId xmlns="" xmlns:a16="http://schemas.microsoft.com/office/drawing/2014/main" id="{B19B4C3E-0E16-480A-BFC6-0F52AC788025}"/>
              </a:ext>
            </a:extLst>
          </p:cNvPr>
          <p:cNvPicPr>
            <a:picLocks noChangeAspect="1"/>
          </p:cNvPicPr>
          <p:nvPr/>
        </p:nvPicPr>
        <p:blipFill rotWithShape="1">
          <a:blip r:embed="rId4"/>
          <a:srcRect l="168" r="10831" b="-1"/>
          <a:stretch/>
        </p:blipFill>
        <p:spPr>
          <a:xfrm>
            <a:off x="20" y="10"/>
            <a:ext cx="9143980" cy="6857990"/>
          </a:xfrm>
          <a:prstGeom prst="rect">
            <a:avLst/>
          </a:prstGeom>
        </p:spPr>
      </p:pic>
      <p:sp>
        <p:nvSpPr>
          <p:cNvPr id="5" name="Espace réservé du pied de page 4">
            <a:extLst>
              <a:ext uri="{FF2B5EF4-FFF2-40B4-BE49-F238E27FC236}">
                <a16:creationId xmlns="" xmlns:a16="http://schemas.microsoft.com/office/drawing/2014/main" id="{9B2FEB7B-9DB8-48C9-996D-83D941A51BCA}"/>
              </a:ext>
            </a:extLst>
          </p:cNvPr>
          <p:cNvSpPr>
            <a:spLocks noGrp="1"/>
          </p:cNvSpPr>
          <p:nvPr>
            <p:ph type="ftr" sz="quarter" idx="11"/>
          </p:nvPr>
        </p:nvSpPr>
        <p:spPr>
          <a:xfrm>
            <a:off x="971550" y="5969000"/>
            <a:ext cx="5479425" cy="279400"/>
          </a:xfrm>
        </p:spPr>
        <p:txBody>
          <a:bodyPr>
            <a:normAutofit/>
          </a:bodyPr>
          <a:lstStyle/>
          <a:p>
            <a:pPr>
              <a:spcAft>
                <a:spcPts val="600"/>
              </a:spcAft>
              <a:defRPr/>
            </a:pPr>
            <a:r>
              <a:rPr lang="fr-FR">
                <a:solidFill>
                  <a:srgbClr val="FFFFFF"/>
                </a:solidFill>
              </a:rPr>
              <a:t>Méthodes de travail </a:t>
            </a:r>
          </a:p>
        </p:txBody>
      </p:sp>
      <p:sp>
        <p:nvSpPr>
          <p:cNvPr id="3075" name="Rectangle 3">
            <a:extLst>
              <a:ext uri="{FF2B5EF4-FFF2-40B4-BE49-F238E27FC236}">
                <a16:creationId xmlns="" xmlns:a16="http://schemas.microsoft.com/office/drawing/2014/main" id="{5F0061B0-1ED6-4BAF-B32A-7815EFCEB0BC}"/>
              </a:ext>
            </a:extLst>
          </p:cNvPr>
          <p:cNvSpPr>
            <a:spLocks noGrp="1" noChangeArrowheads="1"/>
          </p:cNvSpPr>
          <p:nvPr>
            <p:ph type="body" idx="4294967295"/>
          </p:nvPr>
        </p:nvSpPr>
        <p:spPr>
          <a:xfrm>
            <a:off x="304800" y="1714500"/>
            <a:ext cx="8839200" cy="4114800"/>
          </a:xfrm>
        </p:spPr>
        <p:txBody>
          <a:bodyPr/>
          <a:lstStyle/>
          <a:p>
            <a:pPr algn="ctr">
              <a:buFontTx/>
              <a:buNone/>
            </a:pPr>
            <a:r>
              <a:rPr lang="fr-FR" altLang="fr-FR" sz="4800">
                <a:latin typeface="Comic Sans MS" panose="030F0702030302020204" pitchFamily="66" charset="0"/>
              </a:rPr>
              <a:t>Gestion du temps et organisation générale du travail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4">
            <a:extLst>
              <a:ext uri="{FF2B5EF4-FFF2-40B4-BE49-F238E27FC236}">
                <a16:creationId xmlns="" xmlns:a16="http://schemas.microsoft.com/office/drawing/2014/main" id="{20113582-581C-4E73-A5FE-FE781B57E615}"/>
              </a:ext>
            </a:extLst>
          </p:cNvPr>
          <p:cNvSpPr>
            <a:spLocks noGrp="1"/>
          </p:cNvSpPr>
          <p:nvPr>
            <p:ph type="ftr" sz="quarter" idx="11"/>
          </p:nvPr>
        </p:nvSpPr>
        <p:spPr/>
        <p:txBody>
          <a:bodyPr/>
          <a:lstStyle/>
          <a:p>
            <a:pPr>
              <a:defRPr/>
            </a:pPr>
            <a:r>
              <a:rPr lang="fr-FR"/>
              <a:t>mdt </a:t>
            </a:r>
          </a:p>
        </p:txBody>
      </p:sp>
      <p:sp>
        <p:nvSpPr>
          <p:cNvPr id="13315" name="AutoShape 5">
            <a:hlinkClick r:id="rId3" action="ppaction://hlinksldjump" highlightClick="1"/>
            <a:extLst>
              <a:ext uri="{FF2B5EF4-FFF2-40B4-BE49-F238E27FC236}">
                <a16:creationId xmlns="" xmlns:a16="http://schemas.microsoft.com/office/drawing/2014/main" id="{EDEE416B-C8D4-4228-908C-CCD9270ED5CB}"/>
              </a:ext>
            </a:extLst>
          </p:cNvPr>
          <p:cNvSpPr>
            <a:spLocks noChangeArrowheads="1"/>
          </p:cNvSpPr>
          <p:nvPr/>
        </p:nvSpPr>
        <p:spPr bwMode="auto">
          <a:xfrm>
            <a:off x="1981200" y="457200"/>
            <a:ext cx="6172200" cy="5334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BE" altLang="fr-FR" sz="2400">
              <a:latin typeface="Comic Sans MS" panose="030F0702030302020204" pitchFamily="66" charset="0"/>
            </a:endParaRPr>
          </a:p>
        </p:txBody>
      </p:sp>
      <p:graphicFrame>
        <p:nvGraphicFramePr>
          <p:cNvPr id="2" name="Tableau 1">
            <a:extLst>
              <a:ext uri="{FF2B5EF4-FFF2-40B4-BE49-F238E27FC236}">
                <a16:creationId xmlns="" xmlns:a16="http://schemas.microsoft.com/office/drawing/2014/main" id="{03D00500-52A2-49AC-AE10-BB46DBC7A4AB}"/>
              </a:ext>
            </a:extLst>
          </p:cNvPr>
          <p:cNvGraphicFramePr>
            <a:graphicFrameLocks noGrp="1"/>
          </p:cNvGraphicFramePr>
          <p:nvPr>
            <p:extLst>
              <p:ext uri="{D42A27DB-BD31-4B8C-83A1-F6EECF244321}">
                <p14:modId xmlns:p14="http://schemas.microsoft.com/office/powerpoint/2010/main" val="4043293860"/>
              </p:ext>
            </p:extLst>
          </p:nvPr>
        </p:nvGraphicFramePr>
        <p:xfrm>
          <a:off x="1242646" y="973015"/>
          <a:ext cx="7145886" cy="6344870"/>
        </p:xfrm>
        <a:graphic>
          <a:graphicData uri="http://schemas.openxmlformats.org/drawingml/2006/table">
            <a:tbl>
              <a:tblPr firstRow="1" firstCol="1" bandRow="1">
                <a:tableStyleId>{5C22544A-7EE6-4342-B048-85BDC9FD1C3A}</a:tableStyleId>
              </a:tblPr>
              <a:tblGrid>
                <a:gridCol w="5569161">
                  <a:extLst>
                    <a:ext uri="{9D8B030D-6E8A-4147-A177-3AD203B41FA5}">
                      <a16:colId xmlns="" xmlns:a16="http://schemas.microsoft.com/office/drawing/2014/main" val="20000"/>
                    </a:ext>
                  </a:extLst>
                </a:gridCol>
                <a:gridCol w="1576725">
                  <a:extLst>
                    <a:ext uri="{9D8B030D-6E8A-4147-A177-3AD203B41FA5}">
                      <a16:colId xmlns="" xmlns:a16="http://schemas.microsoft.com/office/drawing/2014/main" val="20001"/>
                    </a:ext>
                  </a:extLst>
                </a:gridCol>
              </a:tblGrid>
              <a:tr h="436331">
                <a:tc>
                  <a:txBody>
                    <a:bodyPr/>
                    <a:lstStyle/>
                    <a:p>
                      <a:pPr>
                        <a:spcAft>
                          <a:spcPts val="0"/>
                        </a:spcAft>
                      </a:pPr>
                      <a:r>
                        <a:rPr lang="fr-BE" sz="1800" b="1" dirty="0">
                          <a:effectLst/>
                        </a:rPr>
                        <a:t>Tâches </a:t>
                      </a:r>
                      <a:endParaRPr lang="fr-BE" sz="1800" b="1" dirty="0">
                        <a:effectLst/>
                        <a:latin typeface="Calibri"/>
                        <a:ea typeface="Calibri"/>
                        <a:cs typeface="Times New Roman"/>
                      </a:endParaRPr>
                    </a:p>
                  </a:txBody>
                  <a:tcPr marL="68585" marR="68585" marT="0" marB="0"/>
                </a:tc>
                <a:tc>
                  <a:txBody>
                    <a:bodyPr/>
                    <a:lstStyle/>
                    <a:p>
                      <a:pPr>
                        <a:spcAft>
                          <a:spcPts val="0"/>
                        </a:spcAft>
                      </a:pPr>
                      <a:r>
                        <a:rPr lang="fr-BE" sz="1800" dirty="0">
                          <a:effectLst/>
                        </a:rPr>
                        <a:t>Temps</a:t>
                      </a:r>
                      <a:endParaRPr lang="fr-BE" sz="1800" dirty="0">
                        <a:effectLst/>
                        <a:latin typeface="Calibri"/>
                        <a:ea typeface="Calibri"/>
                        <a:cs typeface="Times New Roman"/>
                      </a:endParaRPr>
                    </a:p>
                  </a:txBody>
                  <a:tcPr marL="68585" marR="68585" marT="0" marB="0"/>
                </a:tc>
                <a:extLst>
                  <a:ext uri="{0D108BD9-81ED-4DB2-BD59-A6C34878D82A}">
                    <a16:rowId xmlns="" xmlns:a16="http://schemas.microsoft.com/office/drawing/2014/main" val="10000"/>
                  </a:ext>
                </a:extLst>
              </a:tr>
              <a:tr h="559399">
                <a:tc>
                  <a:txBody>
                    <a:bodyPr/>
                    <a:lstStyle/>
                    <a:p>
                      <a:pPr>
                        <a:spcAft>
                          <a:spcPts val="0"/>
                        </a:spcAft>
                      </a:pPr>
                      <a:r>
                        <a:rPr lang="fr-BE" sz="2400" b="1" dirty="0">
                          <a:effectLst/>
                        </a:rPr>
                        <a:t>Français : accords participes passés</a:t>
                      </a:r>
                      <a:endParaRPr lang="fr-BE" sz="2400" b="1">
                        <a:effectLst/>
                        <a:latin typeface="Calibri"/>
                        <a:ea typeface="Calibri"/>
                        <a:cs typeface="Times New Roman"/>
                      </a:endParaRPr>
                    </a:p>
                  </a:txBody>
                  <a:tcPr marL="68585" marR="68585" marT="0" marB="0"/>
                </a:tc>
                <a:tc>
                  <a:txBody>
                    <a:bodyPr/>
                    <a:lstStyle/>
                    <a:p>
                      <a:pPr lvl="0">
                        <a:spcAft>
                          <a:spcPts val="0"/>
                        </a:spcAft>
                        <a:buNone/>
                      </a:pPr>
                      <a:r>
                        <a:rPr lang="fr-BE" sz="1800" dirty="0">
                          <a:effectLst/>
                        </a:rPr>
                        <a:t>45'</a:t>
                      </a:r>
                      <a:endParaRPr lang="fr-FR" dirty="0"/>
                    </a:p>
                  </a:txBody>
                  <a:tcPr marL="68585" marR="68585" marT="0" marB="0"/>
                </a:tc>
                <a:extLst>
                  <a:ext uri="{0D108BD9-81ED-4DB2-BD59-A6C34878D82A}">
                    <a16:rowId xmlns="" xmlns:a16="http://schemas.microsoft.com/office/drawing/2014/main" val="10001"/>
                  </a:ext>
                </a:extLst>
              </a:tr>
              <a:tr h="693655">
                <a:tc>
                  <a:txBody>
                    <a:bodyPr/>
                    <a:lstStyle/>
                    <a:p>
                      <a:pPr>
                        <a:spcAft>
                          <a:spcPts val="0"/>
                        </a:spcAft>
                      </a:pPr>
                      <a:r>
                        <a:rPr lang="fr-BE" sz="2400" b="1" dirty="0">
                          <a:effectLst/>
                        </a:rPr>
                        <a:t>Psychologie générale : </a:t>
                      </a:r>
                      <a:endParaRPr lang="fr-BE" sz="2400" b="1">
                        <a:effectLst/>
                        <a:latin typeface="Calibri"/>
                        <a:cs typeface="Times New Roman"/>
                      </a:endParaRPr>
                    </a:p>
                    <a:p>
                      <a:pPr lvl="0">
                        <a:spcAft>
                          <a:spcPts val="0"/>
                        </a:spcAft>
                        <a:buNone/>
                      </a:pPr>
                      <a:r>
                        <a:rPr lang="fr-BE" sz="2400" b="1" dirty="0">
                          <a:effectLst/>
                        </a:rPr>
                        <a:t>- remise en ordre des notes</a:t>
                      </a:r>
                    </a:p>
                    <a:p>
                      <a:pPr lvl="0">
                        <a:spcAft>
                          <a:spcPts val="0"/>
                        </a:spcAft>
                        <a:buNone/>
                      </a:pPr>
                      <a:r>
                        <a:rPr lang="fr-BE" sz="2400" b="1" dirty="0">
                          <a:effectLst/>
                        </a:rPr>
                        <a:t>- synthèse après chapitre</a:t>
                      </a:r>
                    </a:p>
                    <a:p>
                      <a:pPr lvl="0">
                        <a:spcAft>
                          <a:spcPts val="0"/>
                        </a:spcAft>
                        <a:buNone/>
                      </a:pPr>
                      <a:r>
                        <a:rPr lang="fr-BE" sz="2400" b="1" dirty="0">
                          <a:effectLst/>
                        </a:rPr>
                        <a:t>- carte mentale : liens </a:t>
                      </a:r>
                    </a:p>
                  </a:txBody>
                  <a:tcPr marL="68585" marR="68585" marT="0" marB="0"/>
                </a:tc>
                <a:tc>
                  <a:txBody>
                    <a:bodyPr/>
                    <a:lstStyle/>
                    <a:p>
                      <a:pPr>
                        <a:spcAft>
                          <a:spcPts val="0"/>
                        </a:spcAft>
                      </a:pPr>
                      <a:endParaRPr lang="fr-BE" sz="1800" dirty="0">
                        <a:effectLst/>
                        <a:latin typeface="Calibri"/>
                        <a:cs typeface="Times New Roman"/>
                      </a:endParaRPr>
                    </a:p>
                    <a:p>
                      <a:pPr lvl="0">
                        <a:spcAft>
                          <a:spcPts val="0"/>
                        </a:spcAft>
                        <a:buNone/>
                      </a:pPr>
                      <a:endParaRPr lang="fr-BE" sz="1800" dirty="0">
                        <a:effectLst/>
                      </a:endParaRPr>
                    </a:p>
                    <a:p>
                      <a:pPr lvl="0">
                        <a:spcAft>
                          <a:spcPts val="0"/>
                        </a:spcAft>
                        <a:buNone/>
                      </a:pPr>
                      <a:r>
                        <a:rPr lang="fr-BE" sz="1800" dirty="0">
                          <a:effectLst/>
                        </a:rPr>
                        <a:t>30’</a:t>
                      </a:r>
                    </a:p>
                    <a:p>
                      <a:pPr lvl="0">
                        <a:spcAft>
                          <a:spcPts val="0"/>
                        </a:spcAft>
                        <a:buNone/>
                      </a:pPr>
                      <a:r>
                        <a:rPr lang="fr-BE" sz="1800" dirty="0">
                          <a:effectLst/>
                        </a:rPr>
                        <a:t>45'</a:t>
                      </a:r>
                    </a:p>
                    <a:p>
                      <a:pPr lvl="0">
                        <a:spcAft>
                          <a:spcPts val="0"/>
                        </a:spcAft>
                        <a:buNone/>
                      </a:pPr>
                      <a:r>
                        <a:rPr lang="fr-BE" sz="1800" dirty="0">
                          <a:effectLst/>
                        </a:rPr>
                        <a:t>30'</a:t>
                      </a:r>
                    </a:p>
                    <a:p>
                      <a:pPr lvl="0">
                        <a:spcAft>
                          <a:spcPts val="0"/>
                        </a:spcAft>
                        <a:buNone/>
                      </a:pPr>
                      <a:endParaRPr lang="fr-BE" sz="1800" dirty="0">
                        <a:effectLst/>
                      </a:endParaRPr>
                    </a:p>
                  </a:txBody>
                  <a:tcPr marL="68585" marR="68585" marT="0" marB="0"/>
                </a:tc>
                <a:extLst>
                  <a:ext uri="{0D108BD9-81ED-4DB2-BD59-A6C34878D82A}">
                    <a16:rowId xmlns="" xmlns:a16="http://schemas.microsoft.com/office/drawing/2014/main" val="10002"/>
                  </a:ext>
                </a:extLst>
              </a:tr>
              <a:tr h="436331">
                <a:tc>
                  <a:txBody>
                    <a:bodyPr/>
                    <a:lstStyle/>
                    <a:p>
                      <a:pPr>
                        <a:spcAft>
                          <a:spcPts val="0"/>
                        </a:spcAft>
                      </a:pPr>
                      <a:r>
                        <a:rPr lang="fr-BE" sz="2400" b="1" dirty="0">
                          <a:effectLst/>
                        </a:rPr>
                        <a:t>Dessin : travail </a:t>
                      </a:r>
                      <a:endParaRPr lang="fr-BE" sz="2400" b="1">
                        <a:effectLst/>
                        <a:latin typeface="Calibri"/>
                        <a:ea typeface="Calibri"/>
                        <a:cs typeface="Times New Roman"/>
                      </a:endParaRPr>
                    </a:p>
                  </a:txBody>
                  <a:tcPr marL="68585" marR="68585" marT="0" marB="0"/>
                </a:tc>
                <a:tc>
                  <a:txBody>
                    <a:bodyPr/>
                    <a:lstStyle/>
                    <a:p>
                      <a:pPr lvl="0">
                        <a:spcAft>
                          <a:spcPts val="0"/>
                        </a:spcAft>
                        <a:buNone/>
                      </a:pPr>
                      <a:r>
                        <a:rPr lang="fr-BE" sz="1800" dirty="0">
                          <a:effectLst/>
                          <a:latin typeface="Calibri"/>
                          <a:cs typeface="Times New Roman"/>
                        </a:rPr>
                        <a:t>30' x2</a:t>
                      </a:r>
                      <a:endParaRPr lang="fr-FR" dirty="0"/>
                    </a:p>
                  </a:txBody>
                  <a:tcPr marL="68585" marR="68585" marT="0" marB="0"/>
                </a:tc>
                <a:extLst>
                  <a:ext uri="{0D108BD9-81ED-4DB2-BD59-A6C34878D82A}">
                    <a16:rowId xmlns="" xmlns:a16="http://schemas.microsoft.com/office/drawing/2014/main" val="10003"/>
                  </a:ext>
                </a:extLst>
              </a:tr>
              <a:tr h="648903">
                <a:tc>
                  <a:txBody>
                    <a:bodyPr/>
                    <a:lstStyle/>
                    <a:p>
                      <a:pPr>
                        <a:spcAft>
                          <a:spcPts val="0"/>
                        </a:spcAft>
                      </a:pPr>
                      <a:r>
                        <a:rPr lang="fr-BE" sz="2400" b="1" dirty="0">
                          <a:effectLst/>
                        </a:rPr>
                        <a:t>Philosophie : recherches documentaires </a:t>
                      </a:r>
                      <a:endParaRPr lang="fr-BE" sz="2400" b="1">
                        <a:effectLst/>
                        <a:latin typeface="Calibri"/>
                        <a:ea typeface="Calibri"/>
                        <a:cs typeface="Times New Roman"/>
                      </a:endParaRPr>
                    </a:p>
                  </a:txBody>
                  <a:tcPr marL="68585" marR="68585" marT="0" marB="0"/>
                </a:tc>
                <a:tc>
                  <a:txBody>
                    <a:bodyPr/>
                    <a:lstStyle/>
                    <a:p>
                      <a:pPr>
                        <a:spcAft>
                          <a:spcPts val="0"/>
                        </a:spcAft>
                      </a:pPr>
                      <a:endParaRPr lang="fr-BE" sz="1100" dirty="0">
                        <a:effectLst/>
                        <a:latin typeface="Calibri"/>
                        <a:ea typeface="Calibri"/>
                        <a:cs typeface="Times New Roman"/>
                      </a:endParaRPr>
                    </a:p>
                  </a:txBody>
                  <a:tcPr marL="68585" marR="68585" marT="0" marB="0"/>
                </a:tc>
                <a:extLst>
                  <a:ext uri="{0D108BD9-81ED-4DB2-BD59-A6C34878D82A}">
                    <a16:rowId xmlns="" xmlns:a16="http://schemas.microsoft.com/office/drawing/2014/main" val="10004"/>
                  </a:ext>
                </a:extLst>
              </a:tr>
              <a:tr h="436331">
                <a:tc>
                  <a:txBody>
                    <a:bodyPr/>
                    <a:lstStyle/>
                    <a:p>
                      <a:pPr>
                        <a:spcAft>
                          <a:spcPts val="0"/>
                        </a:spcAft>
                      </a:pPr>
                      <a:r>
                        <a:rPr lang="fr-BE" sz="2400" b="1" dirty="0">
                          <a:effectLst/>
                        </a:rPr>
                        <a:t> </a:t>
                      </a:r>
                      <a:r>
                        <a:rPr lang="fr-BE" sz="2400" b="1" dirty="0" err="1">
                          <a:effectLst/>
                        </a:rPr>
                        <a:t>Edsa</a:t>
                      </a:r>
                      <a:r>
                        <a:rPr lang="fr-BE" sz="2400" b="1" dirty="0">
                          <a:effectLst/>
                        </a:rPr>
                        <a:t> : mémoriser pour interro</a:t>
                      </a:r>
                      <a:endParaRPr lang="fr-BE" sz="2400" b="1">
                        <a:effectLst/>
                        <a:latin typeface="Calibri"/>
                        <a:ea typeface="Calibri"/>
                        <a:cs typeface="Times New Roman"/>
                      </a:endParaRPr>
                    </a:p>
                  </a:txBody>
                  <a:tcPr marL="68585" marR="68585" marT="0" marB="0"/>
                </a:tc>
                <a:tc>
                  <a:txBody>
                    <a:bodyPr/>
                    <a:lstStyle/>
                    <a:p>
                      <a:pPr>
                        <a:spcAft>
                          <a:spcPts val="0"/>
                        </a:spcAft>
                      </a:pPr>
                      <a:endParaRPr lang="fr-BE" sz="1100" dirty="0">
                        <a:effectLst/>
                        <a:latin typeface="Calibri"/>
                        <a:ea typeface="Calibri"/>
                        <a:cs typeface="Times New Roman"/>
                      </a:endParaRPr>
                    </a:p>
                  </a:txBody>
                  <a:tcPr marL="68585" marR="68585" marT="0" marB="0"/>
                </a:tc>
                <a:extLst>
                  <a:ext uri="{0D108BD9-81ED-4DB2-BD59-A6C34878D82A}">
                    <a16:rowId xmlns="" xmlns:a16="http://schemas.microsoft.com/office/drawing/2014/main" val="10005"/>
                  </a:ext>
                </a:extLst>
              </a:tr>
              <a:tr h="436331">
                <a:tc>
                  <a:txBody>
                    <a:bodyPr/>
                    <a:lstStyle/>
                    <a:p>
                      <a:pPr>
                        <a:spcAft>
                          <a:spcPts val="0"/>
                        </a:spcAft>
                      </a:pPr>
                      <a:r>
                        <a:rPr lang="fr-BE" sz="2400" b="1" dirty="0">
                          <a:effectLst/>
                        </a:rPr>
                        <a:t>Musique : répétition</a:t>
                      </a:r>
                      <a:endParaRPr lang="fr-BE" sz="2400" b="1">
                        <a:effectLst/>
                        <a:latin typeface="Calibri"/>
                        <a:ea typeface="Calibri"/>
                        <a:cs typeface="Times New Roman"/>
                      </a:endParaRPr>
                    </a:p>
                  </a:txBody>
                  <a:tcPr marL="68585" marR="68585" marT="0" marB="0"/>
                </a:tc>
                <a:tc>
                  <a:txBody>
                    <a:bodyPr/>
                    <a:lstStyle/>
                    <a:p>
                      <a:pPr>
                        <a:spcAft>
                          <a:spcPts val="0"/>
                        </a:spcAft>
                      </a:pPr>
                      <a:endParaRPr lang="fr-BE" sz="1100" dirty="0">
                        <a:effectLst/>
                        <a:latin typeface="Calibri"/>
                        <a:ea typeface="Calibri"/>
                        <a:cs typeface="Times New Roman"/>
                      </a:endParaRPr>
                    </a:p>
                  </a:txBody>
                  <a:tcPr marL="68585" marR="68585" marT="0" marB="0"/>
                </a:tc>
                <a:extLst>
                  <a:ext uri="{0D108BD9-81ED-4DB2-BD59-A6C34878D82A}">
                    <a16:rowId xmlns="" xmlns:a16="http://schemas.microsoft.com/office/drawing/2014/main" val="10006"/>
                  </a:ext>
                </a:extLst>
              </a:tr>
              <a:tr h="436331">
                <a:tc>
                  <a:txBody>
                    <a:bodyPr/>
                    <a:lstStyle/>
                    <a:p>
                      <a:pPr>
                        <a:spcAft>
                          <a:spcPts val="0"/>
                        </a:spcAft>
                      </a:pPr>
                      <a:r>
                        <a:rPr lang="fr-BE" sz="2400" b="1" dirty="0">
                          <a:effectLst/>
                        </a:rPr>
                        <a:t>…</a:t>
                      </a:r>
                      <a:endParaRPr lang="fr-BE" sz="2400" b="1" dirty="0">
                        <a:effectLst/>
                        <a:latin typeface="Calibri"/>
                        <a:ea typeface="Calibri"/>
                        <a:cs typeface="Times New Roman"/>
                      </a:endParaRPr>
                    </a:p>
                  </a:txBody>
                  <a:tcPr marL="68585" marR="68585" marT="0" marB="0"/>
                </a:tc>
                <a:tc>
                  <a:txBody>
                    <a:bodyPr/>
                    <a:lstStyle/>
                    <a:p>
                      <a:pPr>
                        <a:spcAft>
                          <a:spcPts val="0"/>
                        </a:spcAft>
                      </a:pPr>
                      <a:endParaRPr lang="fr-BE" sz="1100" dirty="0">
                        <a:effectLst/>
                        <a:latin typeface="Calibri"/>
                        <a:ea typeface="Calibri"/>
                        <a:cs typeface="Times New Roman"/>
                      </a:endParaRPr>
                    </a:p>
                  </a:txBody>
                  <a:tcPr marL="68585" marR="68585" marT="0" marB="0"/>
                </a:tc>
                <a:extLst>
                  <a:ext uri="{0D108BD9-81ED-4DB2-BD59-A6C34878D82A}">
                    <a16:rowId xmlns="" xmlns:a16="http://schemas.microsoft.com/office/drawing/2014/main" val="10007"/>
                  </a:ext>
                </a:extLst>
              </a:tr>
              <a:tr h="436331">
                <a:tc>
                  <a:txBody>
                    <a:bodyPr/>
                    <a:lstStyle/>
                    <a:p>
                      <a:pPr>
                        <a:spcAft>
                          <a:spcPts val="0"/>
                        </a:spcAft>
                      </a:pPr>
                      <a:endParaRPr lang="fr-BE" sz="1100" dirty="0">
                        <a:effectLst/>
                        <a:latin typeface="Calibri"/>
                        <a:ea typeface="Calibri"/>
                        <a:cs typeface="Times New Roman"/>
                      </a:endParaRPr>
                    </a:p>
                  </a:txBody>
                  <a:tcPr marL="68585" marR="68585" marT="0" marB="0"/>
                </a:tc>
                <a:tc>
                  <a:txBody>
                    <a:bodyPr/>
                    <a:lstStyle/>
                    <a:p>
                      <a:pPr>
                        <a:spcAft>
                          <a:spcPts val="0"/>
                        </a:spcAft>
                      </a:pPr>
                      <a:endParaRPr lang="fr-BE" sz="1100" dirty="0">
                        <a:effectLst/>
                        <a:latin typeface="Calibri"/>
                        <a:ea typeface="Calibri"/>
                        <a:cs typeface="Times New Roman"/>
                      </a:endParaRPr>
                    </a:p>
                  </a:txBody>
                  <a:tcPr marL="68585" marR="68585" marT="0" marB="0"/>
                </a:tc>
                <a:extLst>
                  <a:ext uri="{0D108BD9-81ED-4DB2-BD59-A6C34878D82A}">
                    <a16:rowId xmlns="" xmlns:a16="http://schemas.microsoft.com/office/drawing/2014/main" val="10008"/>
                  </a:ext>
                </a:extLst>
              </a:tr>
              <a:tr h="436331">
                <a:tc>
                  <a:txBody>
                    <a:bodyPr/>
                    <a:lstStyle/>
                    <a:p>
                      <a:pPr>
                        <a:spcAft>
                          <a:spcPts val="0"/>
                        </a:spcAft>
                      </a:pPr>
                      <a:endParaRPr lang="fr-BE" sz="1100" dirty="0">
                        <a:effectLst/>
                        <a:latin typeface="Calibri"/>
                        <a:ea typeface="Calibri"/>
                        <a:cs typeface="Times New Roman"/>
                      </a:endParaRPr>
                    </a:p>
                  </a:txBody>
                  <a:tcPr marL="68585" marR="68585" marT="0" marB="0"/>
                </a:tc>
                <a:tc>
                  <a:txBody>
                    <a:bodyPr/>
                    <a:lstStyle/>
                    <a:p>
                      <a:pPr>
                        <a:spcAft>
                          <a:spcPts val="0"/>
                        </a:spcAft>
                      </a:pPr>
                      <a:endParaRPr lang="fr-BE" sz="1100" dirty="0">
                        <a:effectLst/>
                        <a:latin typeface="Calibri"/>
                        <a:ea typeface="Calibri"/>
                        <a:cs typeface="Times New Roman"/>
                      </a:endParaRPr>
                    </a:p>
                  </a:txBody>
                  <a:tcPr marL="68585" marR="68585" marT="0" marB="0"/>
                </a:tc>
                <a:extLst>
                  <a:ext uri="{0D108BD9-81ED-4DB2-BD59-A6C34878D82A}">
                    <a16:rowId xmlns="" xmlns:a16="http://schemas.microsoft.com/office/drawing/2014/main" val="10009"/>
                  </a:ext>
                </a:extLst>
              </a:tr>
              <a:tr h="436331">
                <a:tc>
                  <a:txBody>
                    <a:bodyPr/>
                    <a:lstStyle/>
                    <a:p>
                      <a:pPr>
                        <a:spcAft>
                          <a:spcPts val="0"/>
                        </a:spcAft>
                      </a:pPr>
                      <a:endParaRPr lang="fr-BE" sz="1100" dirty="0">
                        <a:effectLst/>
                        <a:latin typeface="Calibri"/>
                        <a:ea typeface="Calibri"/>
                        <a:cs typeface="Times New Roman"/>
                      </a:endParaRPr>
                    </a:p>
                  </a:txBody>
                  <a:tcPr marL="68585" marR="68585" marT="0" marB="0"/>
                </a:tc>
                <a:tc>
                  <a:txBody>
                    <a:bodyPr/>
                    <a:lstStyle/>
                    <a:p>
                      <a:pPr>
                        <a:spcAft>
                          <a:spcPts val="0"/>
                        </a:spcAft>
                      </a:pPr>
                      <a:r>
                        <a:rPr lang="fr-BE" sz="1100" dirty="0">
                          <a:effectLst/>
                        </a:rPr>
                        <a:t> </a:t>
                      </a:r>
                      <a:endParaRPr lang="fr-BE" sz="1100" dirty="0">
                        <a:effectLst/>
                        <a:latin typeface="Calibri"/>
                        <a:ea typeface="Calibri"/>
                        <a:cs typeface="Times New Roman"/>
                      </a:endParaRPr>
                    </a:p>
                  </a:txBody>
                  <a:tcPr marL="68585" marR="68585" marT="0" marB="0"/>
                </a:tc>
                <a:extLst>
                  <a:ext uri="{0D108BD9-81ED-4DB2-BD59-A6C34878D82A}">
                    <a16:rowId xmlns="" xmlns:a16="http://schemas.microsoft.com/office/drawing/2014/main" val="10010"/>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 xmlns:a16="http://schemas.microsoft.com/office/drawing/2014/main" id="{E7E409CA-4AAC-4FD5-9F9F-805094279B02}"/>
              </a:ext>
            </a:extLst>
          </p:cNvPr>
          <p:cNvSpPr>
            <a:spLocks noGrp="1" noChangeArrowheads="1"/>
          </p:cNvSpPr>
          <p:nvPr>
            <p:ph type="title"/>
          </p:nvPr>
        </p:nvSpPr>
        <p:spPr>
          <a:xfrm>
            <a:off x="628650" y="365125"/>
            <a:ext cx="7886700" cy="1325563"/>
          </a:xfrm>
        </p:spPr>
        <p:txBody>
          <a:bodyPr vert="horz" lIns="91440" tIns="45720" rIns="91440" bIns="45720" rtlCol="0">
            <a:normAutofit/>
          </a:bodyPr>
          <a:lstStyle/>
          <a:p>
            <a:r>
              <a:rPr lang="en-US" altLang="fr-FR" sz="3100" kern="1200" dirty="0">
                <a:latin typeface="Agency FB"/>
              </a:rPr>
              <a:t>Planning </a:t>
            </a:r>
            <a:r>
              <a:rPr lang="en-US" altLang="fr-FR" sz="3100" dirty="0">
                <a:latin typeface="Agency FB"/>
              </a:rPr>
              <a:t> </a:t>
            </a:r>
            <a:r>
              <a:rPr lang="en-US" altLang="fr-FR" sz="3100" kern="1200" dirty="0">
                <a:latin typeface="Agency FB"/>
              </a:rPr>
              <a:t>: </a:t>
            </a:r>
            <a:r>
              <a:rPr lang="en-US" altLang="fr-FR" sz="3100" dirty="0" err="1" smtClean="0">
                <a:latin typeface="Agency FB"/>
              </a:rPr>
              <a:t>une</a:t>
            </a:r>
            <a:r>
              <a:rPr lang="en-US" altLang="fr-FR" sz="3100" dirty="0" smtClean="0">
                <a:latin typeface="Agency FB"/>
              </a:rPr>
              <a:t> </a:t>
            </a:r>
            <a:r>
              <a:rPr lang="en-US" altLang="fr-FR" sz="3100" dirty="0" err="1" smtClean="0">
                <a:latin typeface="Agency FB"/>
              </a:rPr>
              <a:t>méthode</a:t>
            </a:r>
            <a:r>
              <a:rPr lang="en-US" altLang="fr-FR" sz="3100" dirty="0" smtClean="0">
                <a:latin typeface="Agency FB"/>
              </a:rPr>
              <a:t> </a:t>
            </a:r>
            <a:r>
              <a:rPr lang="en-US" altLang="fr-FR" sz="3100" dirty="0">
                <a:latin typeface="Agency FB"/>
              </a:rPr>
              <a:t>de </a:t>
            </a:r>
            <a:r>
              <a:rPr lang="en-US" altLang="fr-FR" sz="3100" dirty="0" err="1">
                <a:latin typeface="Agency FB"/>
              </a:rPr>
              <a:t>répartition</a:t>
            </a:r>
            <a:r>
              <a:rPr lang="en-US" altLang="fr-FR" sz="3100" dirty="0">
                <a:latin typeface="Agency FB"/>
              </a:rPr>
              <a:t> des </a:t>
            </a:r>
            <a:r>
              <a:rPr lang="en-US" altLang="fr-FR" sz="3100" dirty="0" err="1">
                <a:latin typeface="Agency FB"/>
              </a:rPr>
              <a:t>plages</a:t>
            </a:r>
            <a:r>
              <a:rPr lang="en-US" altLang="fr-FR" sz="3100" dirty="0">
                <a:latin typeface="Agency FB"/>
              </a:rPr>
              <a:t> </a:t>
            </a:r>
            <a:r>
              <a:rPr lang="en-US" altLang="fr-FR" sz="3100" dirty="0" err="1">
                <a:latin typeface="Agency FB"/>
              </a:rPr>
              <a:t>d'étude</a:t>
            </a:r>
            <a:r>
              <a:rPr lang="en-US" sz="3100" dirty="0"/>
              <a:t/>
            </a:r>
            <a:br>
              <a:rPr lang="en-US" sz="3100" dirty="0"/>
            </a:br>
            <a:endParaRPr lang="en-US" altLang="fr-FR" sz="3100" kern="1200" dirty="0">
              <a:latin typeface="Agency FB"/>
              <a:cs typeface="Calibri Light"/>
            </a:endParaRPr>
          </a:p>
        </p:txBody>
      </p:sp>
      <p:graphicFrame>
        <p:nvGraphicFramePr>
          <p:cNvPr id="3" name="Diagramme 3">
            <a:extLst>
              <a:ext uri="{FF2B5EF4-FFF2-40B4-BE49-F238E27FC236}">
                <a16:creationId xmlns="" xmlns:a16="http://schemas.microsoft.com/office/drawing/2014/main" id="{3AB52B93-691A-43AC-AA85-552FF90F0EA2}"/>
              </a:ext>
            </a:extLst>
          </p:cNvPr>
          <p:cNvGraphicFramePr/>
          <p:nvPr>
            <p:extLst>
              <p:ext uri="{D42A27DB-BD31-4B8C-83A1-F6EECF244321}">
                <p14:modId xmlns:p14="http://schemas.microsoft.com/office/powerpoint/2010/main" val="336047982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4339" name="Rectangle 2">
            <a:extLst>
              <a:ext uri="{FF2B5EF4-FFF2-40B4-BE49-F238E27FC236}">
                <a16:creationId xmlns="" xmlns:a16="http://schemas.microsoft.com/office/drawing/2014/main" id="{D7872C2B-D265-48B4-9DA1-10578275BA58}"/>
              </a:ext>
            </a:extLst>
          </p:cNvPr>
          <p:cNvSpPr>
            <a:spLocks noGrp="1" noChangeArrowheads="1"/>
          </p:cNvSpPr>
          <p:nvPr>
            <p:ph type="title"/>
          </p:nvPr>
        </p:nvSpPr>
        <p:spPr>
          <a:xfrm>
            <a:off x="628650" y="365125"/>
            <a:ext cx="7886700" cy="1325563"/>
          </a:xfrm>
        </p:spPr>
        <p:txBody>
          <a:bodyPr>
            <a:normAutofit/>
          </a:bodyPr>
          <a:lstStyle/>
          <a:p>
            <a:pPr algn="ctr"/>
            <a:r>
              <a:rPr lang="fr-BE" altLang="fr-FR" dirty="0">
                <a:latin typeface="Agency FB"/>
              </a:rPr>
              <a:t>3) Emploi du temps sur le planning</a:t>
            </a:r>
            <a:endParaRPr lang="fr-FR" altLang="fr-FR" dirty="0">
              <a:latin typeface="Agency FB"/>
            </a:endParaRPr>
          </a:p>
        </p:txBody>
      </p:sp>
      <p:sp>
        <p:nvSpPr>
          <p:cNvPr id="5" name="Espace réservé du pied de page 4">
            <a:extLst>
              <a:ext uri="{FF2B5EF4-FFF2-40B4-BE49-F238E27FC236}">
                <a16:creationId xmlns="" xmlns:a16="http://schemas.microsoft.com/office/drawing/2014/main" id="{8F8A9B65-F798-48B4-8868-3E80643605F9}"/>
              </a:ext>
            </a:extLst>
          </p:cNvPr>
          <p:cNvSpPr>
            <a:spLocks noGrp="1"/>
          </p:cNvSpPr>
          <p:nvPr>
            <p:ph type="ftr" sz="quarter" idx="11"/>
          </p:nvPr>
        </p:nvSpPr>
        <p:spPr>
          <a:xfrm>
            <a:off x="3028950" y="6356350"/>
            <a:ext cx="3086100" cy="365125"/>
          </a:xfrm>
        </p:spPr>
        <p:txBody>
          <a:bodyPr>
            <a:normAutofit/>
          </a:bodyPr>
          <a:lstStyle/>
          <a:p>
            <a:pPr>
              <a:spcAft>
                <a:spcPts val="600"/>
              </a:spcAft>
              <a:defRPr/>
            </a:pPr>
            <a:r>
              <a:rPr lang="fr-FR" dirty="0"/>
              <a:t> </a:t>
            </a:r>
            <a:endParaRPr lang="fr-FR"/>
          </a:p>
        </p:txBody>
      </p:sp>
      <p:graphicFrame>
        <p:nvGraphicFramePr>
          <p:cNvPr id="2" name="Diagramme 5">
            <a:extLst>
              <a:ext uri="{FF2B5EF4-FFF2-40B4-BE49-F238E27FC236}">
                <a16:creationId xmlns="" xmlns:a16="http://schemas.microsoft.com/office/drawing/2014/main" id="{534AAC27-C08C-45B2-92BB-8307EE78F1CC}"/>
              </a:ext>
            </a:extLst>
          </p:cNvPr>
          <p:cNvGraphicFramePr/>
          <p:nvPr>
            <p:extLst>
              <p:ext uri="{D42A27DB-BD31-4B8C-83A1-F6EECF244321}">
                <p14:modId xmlns:p14="http://schemas.microsoft.com/office/powerpoint/2010/main" val="3099188308"/>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 2" descr="Une image contenant capture d’écran&#10;&#10;Description générée avec un niveau de confiance très élevé">
            <a:extLst>
              <a:ext uri="{FF2B5EF4-FFF2-40B4-BE49-F238E27FC236}">
                <a16:creationId xmlns="" xmlns:a16="http://schemas.microsoft.com/office/drawing/2014/main" id="{DC3E012F-AE3C-4C0C-8521-A77925E3C006}"/>
              </a:ext>
            </a:extLst>
          </p:cNvPr>
          <p:cNvPicPr>
            <a:picLocks noChangeAspect="1"/>
          </p:cNvPicPr>
          <p:nvPr/>
        </p:nvPicPr>
        <p:blipFill rotWithShape="1">
          <a:blip r:embed="rId2"/>
          <a:srcRect l="3883" r="784"/>
          <a:stretch/>
        </p:blipFill>
        <p:spPr>
          <a:xfrm>
            <a:off x="20" y="10"/>
            <a:ext cx="9143980" cy="6857990"/>
          </a:xfrm>
          <a:prstGeom prst="rect">
            <a:avLst/>
          </a:prstGeom>
        </p:spPr>
      </p:pic>
    </p:spTree>
    <p:extLst>
      <p:ext uri="{BB962C8B-B14F-4D97-AF65-F5344CB8AC3E}">
        <p14:creationId xmlns:p14="http://schemas.microsoft.com/office/powerpoint/2010/main" val="2356174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 xmlns:a16="http://schemas.microsoft.com/office/drawing/2014/main" id="{EE9EE624-F5C3-4BB1-AEDD-29DD9D6EE2F0}"/>
              </a:ext>
            </a:extLst>
          </p:cNvPr>
          <p:cNvSpPr>
            <a:spLocks noGrp="1" noChangeArrowheads="1"/>
          </p:cNvSpPr>
          <p:nvPr>
            <p:ph type="title"/>
          </p:nvPr>
        </p:nvSpPr>
        <p:spPr>
          <a:xfrm>
            <a:off x="628650" y="365125"/>
            <a:ext cx="7886700" cy="1325563"/>
          </a:xfrm>
        </p:spPr>
        <p:txBody>
          <a:bodyPr>
            <a:normAutofit/>
          </a:bodyPr>
          <a:lstStyle/>
          <a:p>
            <a:pPr algn="ctr"/>
            <a:r>
              <a:rPr lang="fr-BE" altLang="fr-FR" dirty="0">
                <a:latin typeface="Agency FB"/>
              </a:rPr>
              <a:t>4) Evaluer :</a:t>
            </a:r>
            <a:br>
              <a:rPr lang="fr-BE" altLang="fr-FR" dirty="0">
                <a:latin typeface="Agency FB"/>
              </a:rPr>
            </a:br>
            <a:r>
              <a:rPr lang="fr-BE" altLang="fr-FR" dirty="0">
                <a:latin typeface="Agency FB"/>
              </a:rPr>
              <a:t>- réajuster immédiatement</a:t>
            </a:r>
            <a:endParaRPr lang="fr-FR" altLang="fr-FR" dirty="0">
              <a:latin typeface="Agency FB"/>
            </a:endParaRPr>
          </a:p>
        </p:txBody>
      </p:sp>
      <p:graphicFrame>
        <p:nvGraphicFramePr>
          <p:cNvPr id="3" name="Diagramme 3">
            <a:extLst>
              <a:ext uri="{FF2B5EF4-FFF2-40B4-BE49-F238E27FC236}">
                <a16:creationId xmlns="" xmlns:a16="http://schemas.microsoft.com/office/drawing/2014/main" id="{EF4C119B-1893-4798-949A-F24FD632566F}"/>
              </a:ext>
            </a:extLst>
          </p:cNvPr>
          <p:cNvGraphicFramePr/>
          <p:nvPr>
            <p:extLst>
              <p:ext uri="{D42A27DB-BD31-4B8C-83A1-F6EECF244321}">
                <p14:modId xmlns:p14="http://schemas.microsoft.com/office/powerpoint/2010/main" val="2032216634"/>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995E64E9-8575-4A3C-8F62-34E1A5727568}"/>
              </a:ext>
            </a:extLst>
          </p:cNvPr>
          <p:cNvSpPr>
            <a:spLocks noGrp="1" noChangeArrowheads="1"/>
          </p:cNvSpPr>
          <p:nvPr>
            <p:ph type="title"/>
          </p:nvPr>
        </p:nvSpPr>
        <p:spPr>
          <a:xfrm>
            <a:off x="628650" y="365125"/>
            <a:ext cx="7886700" cy="1325563"/>
          </a:xfrm>
        </p:spPr>
        <p:txBody>
          <a:bodyPr>
            <a:normAutofit fontScale="90000"/>
          </a:bodyPr>
          <a:lstStyle/>
          <a:p>
            <a:pPr algn="ctr"/>
            <a:r>
              <a:rPr lang="fr-BE" altLang="fr-FR" dirty="0">
                <a:latin typeface="Agency FB"/>
              </a:rPr>
              <a:t>Evaluer: </a:t>
            </a:r>
            <a:br>
              <a:rPr lang="fr-BE" altLang="fr-FR" dirty="0">
                <a:latin typeface="Agency FB"/>
              </a:rPr>
            </a:br>
            <a:r>
              <a:rPr lang="fr-BE" altLang="fr-FR" dirty="0">
                <a:latin typeface="Agency FB"/>
              </a:rPr>
              <a:t>Réajuster en cours de route ( après 1 semaine)</a:t>
            </a:r>
            <a:endParaRPr lang="fr-FR" altLang="fr-FR" dirty="0">
              <a:latin typeface="Agency FB"/>
            </a:endParaRPr>
          </a:p>
        </p:txBody>
      </p:sp>
      <p:graphicFrame>
        <p:nvGraphicFramePr>
          <p:cNvPr id="5" name="Diagramme 5">
            <a:extLst>
              <a:ext uri="{FF2B5EF4-FFF2-40B4-BE49-F238E27FC236}">
                <a16:creationId xmlns="" xmlns:a16="http://schemas.microsoft.com/office/drawing/2014/main" id="{DE600C08-1F45-4F89-8BDE-A914B1D5160E}"/>
              </a:ext>
            </a:extLst>
          </p:cNvPr>
          <p:cNvGraphicFramePr/>
          <p:nvPr>
            <p:extLst>
              <p:ext uri="{D42A27DB-BD31-4B8C-83A1-F6EECF244321}">
                <p14:modId xmlns:p14="http://schemas.microsoft.com/office/powerpoint/2010/main" val="3887633865"/>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 xmlns:a16="http://schemas.microsoft.com/office/drawing/2014/main" id="{A3FB5F9A-3ED6-49C2-97CA-31CD3DB6EEBD}"/>
              </a:ext>
            </a:extLst>
          </p:cNvPr>
          <p:cNvSpPr>
            <a:spLocks noGrp="1" noChangeArrowheads="1"/>
          </p:cNvSpPr>
          <p:nvPr>
            <p:ph type="title"/>
          </p:nvPr>
        </p:nvSpPr>
        <p:spPr>
          <a:xfrm>
            <a:off x="628650" y="365125"/>
            <a:ext cx="7886700" cy="1325563"/>
          </a:xfrm>
        </p:spPr>
        <p:txBody>
          <a:bodyPr>
            <a:normAutofit/>
          </a:bodyPr>
          <a:lstStyle/>
          <a:p>
            <a:r>
              <a:rPr lang="fr-FR" altLang="fr-FR" dirty="0">
                <a:latin typeface="Agency FB"/>
              </a:rPr>
              <a:t>         5) Planifier son temps de travail sur une journée:    conseils</a:t>
            </a:r>
          </a:p>
        </p:txBody>
      </p:sp>
      <p:sp>
        <p:nvSpPr>
          <p:cNvPr id="20484" name="AutoShape 4">
            <a:hlinkClick r:id="" action="ppaction://hlinkshowjump?jump=nextslide" highlightClick="1"/>
            <a:extLst>
              <a:ext uri="{FF2B5EF4-FFF2-40B4-BE49-F238E27FC236}">
                <a16:creationId xmlns="" xmlns:a16="http://schemas.microsoft.com/office/drawing/2014/main" id="{0AB32F54-681C-4EBE-AE13-0358301A197F}"/>
              </a:ext>
            </a:extLst>
          </p:cNvPr>
          <p:cNvSpPr>
            <a:spLocks noChangeArrowheads="1"/>
          </p:cNvSpPr>
          <p:nvPr/>
        </p:nvSpPr>
        <p:spPr bwMode="auto">
          <a:xfrm>
            <a:off x="1371600" y="3048000"/>
            <a:ext cx="2667000" cy="457200"/>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BE" altLang="fr-FR" sz="2400">
              <a:latin typeface="Comic Sans MS" panose="030F0702030302020204" pitchFamily="66" charset="0"/>
            </a:endParaRPr>
          </a:p>
        </p:txBody>
      </p:sp>
      <p:sp>
        <p:nvSpPr>
          <p:cNvPr id="20485" name="AutoShape 5">
            <a:hlinkClick r:id="" action="ppaction://noaction" highlightClick="1"/>
            <a:extLst>
              <a:ext uri="{FF2B5EF4-FFF2-40B4-BE49-F238E27FC236}">
                <a16:creationId xmlns="" xmlns:a16="http://schemas.microsoft.com/office/drawing/2014/main" id="{C8B68EB1-E7A1-4B6D-A98F-B803F930DC43}"/>
              </a:ext>
            </a:extLst>
          </p:cNvPr>
          <p:cNvSpPr>
            <a:spLocks noChangeArrowheads="1"/>
          </p:cNvSpPr>
          <p:nvPr/>
        </p:nvSpPr>
        <p:spPr bwMode="auto">
          <a:xfrm>
            <a:off x="1600200" y="3962400"/>
            <a:ext cx="2286000" cy="304800"/>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BE" altLang="fr-FR" sz="2400">
              <a:latin typeface="Comic Sans MS" panose="030F0702030302020204" pitchFamily="66" charset="0"/>
            </a:endParaRPr>
          </a:p>
        </p:txBody>
      </p:sp>
      <p:sp>
        <p:nvSpPr>
          <p:cNvPr id="20486" name="AutoShape 6">
            <a:hlinkClick r:id="" action="ppaction://noaction" highlightClick="1"/>
            <a:extLst>
              <a:ext uri="{FF2B5EF4-FFF2-40B4-BE49-F238E27FC236}">
                <a16:creationId xmlns="" xmlns:a16="http://schemas.microsoft.com/office/drawing/2014/main" id="{F3454CE2-FF67-4CC7-92C4-1E8DC13ABFB5}"/>
              </a:ext>
            </a:extLst>
          </p:cNvPr>
          <p:cNvSpPr>
            <a:spLocks noChangeArrowheads="1"/>
          </p:cNvSpPr>
          <p:nvPr/>
        </p:nvSpPr>
        <p:spPr bwMode="auto">
          <a:xfrm>
            <a:off x="1371600" y="4419600"/>
            <a:ext cx="2514600" cy="304800"/>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BE" altLang="fr-FR" sz="2400">
              <a:latin typeface="Comic Sans MS" panose="030F0702030302020204" pitchFamily="66" charset="0"/>
            </a:endParaRPr>
          </a:p>
        </p:txBody>
      </p:sp>
      <p:sp>
        <p:nvSpPr>
          <p:cNvPr id="20487" name="AutoShape 7">
            <a:hlinkClick r:id="" action="ppaction://noaction" highlightClick="1"/>
            <a:extLst>
              <a:ext uri="{FF2B5EF4-FFF2-40B4-BE49-F238E27FC236}">
                <a16:creationId xmlns="" xmlns:a16="http://schemas.microsoft.com/office/drawing/2014/main" id="{7B7A7314-9503-40B2-9AF4-B4BDDDC3FF49}"/>
              </a:ext>
            </a:extLst>
          </p:cNvPr>
          <p:cNvSpPr>
            <a:spLocks noChangeArrowheads="1"/>
          </p:cNvSpPr>
          <p:nvPr/>
        </p:nvSpPr>
        <p:spPr bwMode="auto">
          <a:xfrm>
            <a:off x="1905000" y="4800600"/>
            <a:ext cx="2438400" cy="381000"/>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BE" altLang="fr-FR" sz="2400">
              <a:latin typeface="Comic Sans MS" panose="030F0702030302020204" pitchFamily="66" charset="0"/>
            </a:endParaRPr>
          </a:p>
        </p:txBody>
      </p:sp>
      <p:sp>
        <p:nvSpPr>
          <p:cNvPr id="20488" name="AutoShape 8">
            <a:hlinkClick r:id="" action="ppaction://noaction" highlightClick="1"/>
            <a:extLst>
              <a:ext uri="{FF2B5EF4-FFF2-40B4-BE49-F238E27FC236}">
                <a16:creationId xmlns="" xmlns:a16="http://schemas.microsoft.com/office/drawing/2014/main" id="{F27AD84A-2BAF-4113-8ED5-4E1CA75F7FE3}"/>
              </a:ext>
            </a:extLst>
          </p:cNvPr>
          <p:cNvSpPr>
            <a:spLocks noChangeArrowheads="1"/>
          </p:cNvSpPr>
          <p:nvPr/>
        </p:nvSpPr>
        <p:spPr bwMode="auto">
          <a:xfrm>
            <a:off x="1981200" y="5257800"/>
            <a:ext cx="2514600" cy="609600"/>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BE" altLang="fr-FR" sz="2400">
              <a:latin typeface="Comic Sans MS" panose="030F0702030302020204" pitchFamily="66" charset="0"/>
            </a:endParaRPr>
          </a:p>
        </p:txBody>
      </p:sp>
      <p:sp>
        <p:nvSpPr>
          <p:cNvPr id="20489" name="AutoShape 9">
            <a:hlinkClick r:id="" action="ppaction://noaction" highlightClick="1"/>
            <a:extLst>
              <a:ext uri="{FF2B5EF4-FFF2-40B4-BE49-F238E27FC236}">
                <a16:creationId xmlns="" xmlns:a16="http://schemas.microsoft.com/office/drawing/2014/main" id="{6EA7EE24-7042-42F9-9A11-E369BB10B45F}"/>
              </a:ext>
            </a:extLst>
          </p:cNvPr>
          <p:cNvSpPr>
            <a:spLocks noChangeArrowheads="1"/>
          </p:cNvSpPr>
          <p:nvPr/>
        </p:nvSpPr>
        <p:spPr bwMode="auto">
          <a:xfrm>
            <a:off x="1066800" y="2057400"/>
            <a:ext cx="6858000" cy="1447800"/>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BE" altLang="fr-FR" sz="2400">
              <a:latin typeface="Comic Sans MS" panose="030F0702030302020204" pitchFamily="66" charset="0"/>
            </a:endParaRPr>
          </a:p>
        </p:txBody>
      </p:sp>
      <p:sp>
        <p:nvSpPr>
          <p:cNvPr id="20490" name="AutoShape 10">
            <a:hlinkClick r:id="" action="ppaction://noaction" highlightClick="1"/>
            <a:extLst>
              <a:ext uri="{FF2B5EF4-FFF2-40B4-BE49-F238E27FC236}">
                <a16:creationId xmlns="" xmlns:a16="http://schemas.microsoft.com/office/drawing/2014/main" id="{D9143EEE-CF0C-41CF-9C48-61762DF2650C}"/>
              </a:ext>
            </a:extLst>
          </p:cNvPr>
          <p:cNvSpPr>
            <a:spLocks noChangeArrowheads="1"/>
          </p:cNvSpPr>
          <p:nvPr/>
        </p:nvSpPr>
        <p:spPr bwMode="auto">
          <a:xfrm>
            <a:off x="838200" y="3962400"/>
            <a:ext cx="6705600" cy="762000"/>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BE" altLang="fr-FR" sz="2400">
              <a:latin typeface="Comic Sans MS" panose="030F0702030302020204" pitchFamily="66" charset="0"/>
            </a:endParaRPr>
          </a:p>
        </p:txBody>
      </p:sp>
      <p:graphicFrame>
        <p:nvGraphicFramePr>
          <p:cNvPr id="3" name="Diagramme 3">
            <a:extLst>
              <a:ext uri="{FF2B5EF4-FFF2-40B4-BE49-F238E27FC236}">
                <a16:creationId xmlns="" xmlns:a16="http://schemas.microsoft.com/office/drawing/2014/main" id="{F8226468-061D-4BF8-BF13-6CA6459D76C8}"/>
              </a:ext>
            </a:extLst>
          </p:cNvPr>
          <p:cNvGraphicFramePr/>
          <p:nvPr>
            <p:extLst>
              <p:ext uri="{D42A27DB-BD31-4B8C-83A1-F6EECF244321}">
                <p14:modId xmlns:p14="http://schemas.microsoft.com/office/powerpoint/2010/main" val="352083859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 xmlns:a16="http://schemas.microsoft.com/office/drawing/2014/main" id="{49AFF9E9-2A5D-4AC3-B349-9267764315B6}"/>
              </a:ext>
            </a:extLst>
          </p:cNvPr>
          <p:cNvSpPr>
            <a:spLocks noGrp="1" noChangeArrowheads="1"/>
          </p:cNvSpPr>
          <p:nvPr>
            <p:ph type="title"/>
          </p:nvPr>
        </p:nvSpPr>
        <p:spPr>
          <a:xfrm>
            <a:off x="628650" y="620392"/>
            <a:ext cx="2530602" cy="5504688"/>
          </a:xfrm>
        </p:spPr>
        <p:txBody>
          <a:bodyPr>
            <a:normAutofit/>
          </a:bodyPr>
          <a:lstStyle/>
          <a:p>
            <a:r>
              <a:rPr lang="fr-BE" altLang="fr-FR" sz="3400">
                <a:latin typeface="Comic Sans MS"/>
              </a:rPr>
              <a:t>Conclusion:</a:t>
            </a:r>
            <a:br>
              <a:rPr lang="fr-BE" altLang="fr-FR" sz="3400">
                <a:latin typeface="Comic Sans MS"/>
              </a:rPr>
            </a:br>
            <a:r>
              <a:rPr lang="fr-BE" altLang="fr-FR" sz="3400">
                <a:latin typeface="Comic Sans MS"/>
              </a:rPr>
              <a:t> Un bon planning est:</a:t>
            </a:r>
            <a:endParaRPr lang="fr-FR" altLang="fr-FR" sz="3400">
              <a:latin typeface="Comic Sans MS"/>
            </a:endParaRPr>
          </a:p>
        </p:txBody>
      </p:sp>
      <p:graphicFrame>
        <p:nvGraphicFramePr>
          <p:cNvPr id="4" name="Diagramme 4">
            <a:extLst>
              <a:ext uri="{FF2B5EF4-FFF2-40B4-BE49-F238E27FC236}">
                <a16:creationId xmlns="" xmlns:a16="http://schemas.microsoft.com/office/drawing/2014/main" id="{B891F417-E8E0-4D1C-B318-9044C8C61849}"/>
              </a:ext>
            </a:extLst>
          </p:cNvPr>
          <p:cNvGraphicFramePr/>
          <p:nvPr>
            <p:extLst>
              <p:ext uri="{D42A27DB-BD31-4B8C-83A1-F6EECF244321}">
                <p14:modId xmlns:p14="http://schemas.microsoft.com/office/powerpoint/2010/main" val="2897782629"/>
              </p:ext>
            </p:extLst>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5" name="Rectangle 2">
            <a:extLst>
              <a:ext uri="{FF2B5EF4-FFF2-40B4-BE49-F238E27FC236}">
                <a16:creationId xmlns="" xmlns:a16="http://schemas.microsoft.com/office/drawing/2014/main" id="{D63F6D24-4537-4AD2-B7EA-ED079EB1C775}"/>
              </a:ext>
            </a:extLst>
          </p:cNvPr>
          <p:cNvSpPr>
            <a:spLocks noGrp="1" noChangeArrowheads="1"/>
          </p:cNvSpPr>
          <p:nvPr>
            <p:ph type="title"/>
          </p:nvPr>
        </p:nvSpPr>
        <p:spPr>
          <a:xfrm>
            <a:off x="487836" y="4255598"/>
            <a:ext cx="8176104" cy="1350712"/>
          </a:xfrm>
          <a:noFill/>
        </p:spPr>
        <p:txBody>
          <a:bodyPr vert="horz" lIns="91440" tIns="45720" rIns="91440" bIns="45720" rtlCol="0" anchor="b">
            <a:normAutofit/>
          </a:bodyPr>
          <a:lstStyle/>
          <a:p>
            <a:pPr algn="ctr"/>
            <a:r>
              <a:rPr lang="en-US" altLang="fr-FR" sz="2800" dirty="0" err="1"/>
              <a:t>Annexe</a:t>
            </a:r>
            <a:r>
              <a:rPr lang="en-US" altLang="fr-FR" sz="2800" dirty="0"/>
              <a:t> : </a:t>
            </a:r>
            <a:r>
              <a:rPr lang="en-US" altLang="fr-FR" sz="2800" dirty="0" err="1"/>
              <a:t>Données</a:t>
            </a:r>
            <a:r>
              <a:rPr lang="en-US" altLang="fr-FR" sz="2800" dirty="0"/>
              <a:t> de </a:t>
            </a:r>
            <a:r>
              <a:rPr lang="en-US" altLang="fr-FR" sz="2800" dirty="0" err="1"/>
              <a:t>Réactivations</a:t>
            </a:r>
            <a:endParaRPr lang="en-US" altLang="fr-FR" sz="2800">
              <a:cs typeface="Calibri Light"/>
            </a:endParaRPr>
          </a:p>
        </p:txBody>
      </p:sp>
      <p:sp>
        <p:nvSpPr>
          <p:cNvPr id="23556" name="Rectangle 3">
            <a:extLst>
              <a:ext uri="{FF2B5EF4-FFF2-40B4-BE49-F238E27FC236}">
                <a16:creationId xmlns="" xmlns:a16="http://schemas.microsoft.com/office/drawing/2014/main" id="{7C11C079-6A6F-4B6F-90BA-8563EA4226D9}"/>
              </a:ext>
            </a:extLst>
          </p:cNvPr>
          <p:cNvSpPr>
            <a:spLocks noGrp="1" noChangeArrowheads="1"/>
          </p:cNvSpPr>
          <p:nvPr>
            <p:ph idx="1"/>
          </p:nvPr>
        </p:nvSpPr>
        <p:spPr>
          <a:xfrm>
            <a:off x="487836" y="5606310"/>
            <a:ext cx="8176104" cy="560388"/>
          </a:xfrm>
          <a:noFill/>
        </p:spPr>
        <p:txBody>
          <a:bodyPr vert="horz" lIns="91440" tIns="45720" rIns="91440" bIns="45720" rtlCol="0">
            <a:normAutofit/>
          </a:bodyPr>
          <a:lstStyle/>
          <a:p>
            <a:pPr marL="0" indent="0" algn="ctr">
              <a:buNone/>
            </a:pPr>
            <a:r>
              <a:rPr lang="en-US" altLang="fr-FR" sz="2000"/>
              <a:t>Fréquence + diversité des contacts = mémorisation durable et en profondeur</a:t>
            </a:r>
          </a:p>
        </p:txBody>
      </p:sp>
      <p:pic>
        <p:nvPicPr>
          <p:cNvPr id="101380" name="Picture 4" descr="D:\Mes documents\Fabienne\Service pédagogique\dia22.tif">
            <a:extLst>
              <a:ext uri="{FF2B5EF4-FFF2-40B4-BE49-F238E27FC236}">
                <a16:creationId xmlns="" xmlns:a16="http://schemas.microsoft.com/office/drawing/2014/main" id="{562825B1-5F7D-4F5B-82D0-E2A444DF00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895" r="3" b="12598"/>
          <a:stretch/>
        </p:blipFill>
        <p:spPr bwMode="auto">
          <a:xfrm>
            <a:off x="2160270" y="815159"/>
            <a:ext cx="4823460" cy="2975436"/>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pied de page 4">
            <a:extLst>
              <a:ext uri="{FF2B5EF4-FFF2-40B4-BE49-F238E27FC236}">
                <a16:creationId xmlns="" xmlns:a16="http://schemas.microsoft.com/office/drawing/2014/main" id="{90C23BEF-9683-4A83-82FD-B1345ED72610}"/>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eaLnBrk="1" fontAlgn="auto" hangingPunct="1">
              <a:spcBef>
                <a:spcPts val="0"/>
              </a:spcBef>
              <a:spcAft>
                <a:spcPts val="600"/>
              </a:spcAft>
              <a:defRPr/>
            </a:pPr>
            <a:r>
              <a:rPr lang="en-US" kern="1200">
                <a:solidFill>
                  <a:prstClr val="black">
                    <a:tint val="75000"/>
                  </a:prstClr>
                </a:solidFill>
                <a:latin typeface="Calibri" panose="020F0502020204030204"/>
                <a:ea typeface="+mn-ea"/>
                <a:cs typeface="+mn-cs"/>
              </a:rPr>
              <a:t>mdt </a:t>
            </a:r>
          </a:p>
        </p:txBody>
      </p:sp>
      <p:sp>
        <p:nvSpPr>
          <p:cNvPr id="23558" name="AutoShape 5">
            <a:hlinkClick r:id="" action="ppaction://noaction" highlightClick="1"/>
            <a:extLst>
              <a:ext uri="{FF2B5EF4-FFF2-40B4-BE49-F238E27FC236}">
                <a16:creationId xmlns="" xmlns:a16="http://schemas.microsoft.com/office/drawing/2014/main" id="{7D9C0008-385E-4DD5-8305-57D0D8C0211A}"/>
              </a:ext>
            </a:extLst>
          </p:cNvPr>
          <p:cNvSpPr>
            <a:spLocks noChangeArrowheads="1"/>
          </p:cNvSpPr>
          <p:nvPr/>
        </p:nvSpPr>
        <p:spPr bwMode="auto">
          <a:xfrm>
            <a:off x="2590800" y="381000"/>
            <a:ext cx="4724400" cy="6096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BE" altLang="fr-FR" sz="2400">
              <a:latin typeface="Comic Sans MS" panose="030F0702030302020204" pitchFamily="66" charset="0"/>
            </a:endParaRPr>
          </a:p>
        </p:txBody>
      </p:sp>
      <p:sp>
        <p:nvSpPr>
          <p:cNvPr id="23559" name="AutoShape 6">
            <a:hlinkClick r:id="" action="ppaction://noaction" highlightClick="1"/>
            <a:extLst>
              <a:ext uri="{FF2B5EF4-FFF2-40B4-BE49-F238E27FC236}">
                <a16:creationId xmlns="" xmlns:a16="http://schemas.microsoft.com/office/drawing/2014/main" id="{9A848153-C14D-4C30-ADCC-C294146074C8}"/>
              </a:ext>
            </a:extLst>
          </p:cNvPr>
          <p:cNvSpPr>
            <a:spLocks noChangeArrowheads="1"/>
          </p:cNvSpPr>
          <p:nvPr/>
        </p:nvSpPr>
        <p:spPr bwMode="auto">
          <a:xfrm>
            <a:off x="2743200" y="3200400"/>
            <a:ext cx="4648200" cy="2590800"/>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BE" altLang="fr-FR" sz="240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3" name="Rectangle 2">
            <a:extLst>
              <a:ext uri="{FF2B5EF4-FFF2-40B4-BE49-F238E27FC236}">
                <a16:creationId xmlns="" xmlns:a16="http://schemas.microsoft.com/office/drawing/2014/main" id="{EFC5A8DB-0032-46F0-BD1F-E508153D7CB9}"/>
              </a:ext>
            </a:extLst>
          </p:cNvPr>
          <p:cNvSpPr>
            <a:spLocks noGrp="1" noChangeArrowheads="1"/>
          </p:cNvSpPr>
          <p:nvPr>
            <p:ph type="title"/>
          </p:nvPr>
        </p:nvSpPr>
        <p:spPr>
          <a:xfrm>
            <a:off x="628650" y="5534025"/>
            <a:ext cx="7886700" cy="822326"/>
          </a:xfrm>
        </p:spPr>
        <p:txBody>
          <a:bodyPr vert="horz" lIns="91440" tIns="45720" rIns="91440" bIns="45720" rtlCol="0" anchor="ctr">
            <a:normAutofit/>
          </a:bodyPr>
          <a:lstStyle/>
          <a:p>
            <a:pPr algn="ctr"/>
            <a:r>
              <a:rPr lang="en-US" altLang="fr-FR" sz="2800" dirty="0" err="1"/>
              <a:t>Annexe</a:t>
            </a:r>
            <a:r>
              <a:rPr lang="en-US" altLang="fr-FR" sz="2800" dirty="0"/>
              <a:t> : </a:t>
            </a:r>
            <a:r>
              <a:rPr lang="en-US" altLang="fr-FR" sz="2800" dirty="0" err="1"/>
              <a:t>Courbe</a:t>
            </a:r>
            <a:r>
              <a:rPr lang="en-US" altLang="fr-FR" sz="2800" dirty="0"/>
              <a:t> de </a:t>
            </a:r>
            <a:r>
              <a:rPr lang="en-US" altLang="fr-FR" sz="2800" dirty="0" err="1"/>
              <a:t>rendement</a:t>
            </a:r>
            <a:endParaRPr lang="en-US" altLang="fr-FR" sz="2800" dirty="0" err="1">
              <a:cs typeface="Calibri Light"/>
            </a:endParaRPr>
          </a:p>
        </p:txBody>
      </p:sp>
      <p:pic>
        <p:nvPicPr>
          <p:cNvPr id="6" name="Image 7">
            <a:extLst>
              <a:ext uri="{FF2B5EF4-FFF2-40B4-BE49-F238E27FC236}">
                <a16:creationId xmlns="" xmlns:a16="http://schemas.microsoft.com/office/drawing/2014/main" id="{ADABE361-859E-4F00-93C1-4C82EF42D791}"/>
              </a:ext>
            </a:extLst>
          </p:cNvPr>
          <p:cNvPicPr>
            <a:picLocks noChangeAspect="1"/>
          </p:cNvPicPr>
          <p:nvPr/>
        </p:nvPicPr>
        <p:blipFill rotWithShape="1">
          <a:blip r:embed="rId3"/>
          <a:srcRect t="6703"/>
          <a:stretch/>
        </p:blipFill>
        <p:spPr>
          <a:xfrm>
            <a:off x="20" y="10"/>
            <a:ext cx="9143980" cy="5395902"/>
          </a:xfrm>
          <a:prstGeom prst="rect">
            <a:avLst/>
          </a:prstGeom>
        </p:spPr>
      </p:pic>
      <p:sp>
        <p:nvSpPr>
          <p:cNvPr id="7" name="Espace réservé du pied de page 4">
            <a:extLst>
              <a:ext uri="{FF2B5EF4-FFF2-40B4-BE49-F238E27FC236}">
                <a16:creationId xmlns="" xmlns:a16="http://schemas.microsoft.com/office/drawing/2014/main" id="{07C601FC-34B0-4E17-A666-0F08511D9856}"/>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defTabSz="457200" eaLnBrk="1" hangingPunct="1">
              <a:spcAft>
                <a:spcPts val="600"/>
              </a:spcAft>
              <a:defRPr/>
            </a:pPr>
            <a:r>
              <a:rPr lang="en-US" kern="1200">
                <a:solidFill>
                  <a:schemeClr val="tx1">
                    <a:tint val="75000"/>
                  </a:schemeClr>
                </a:solidFill>
                <a:latin typeface="+mn-lt"/>
                <a:ea typeface="+mn-ea"/>
                <a:cs typeface="+mn-cs"/>
              </a:rPr>
              <a:t>mdt </a:t>
            </a:r>
          </a:p>
        </p:txBody>
      </p:sp>
      <p:sp>
        <p:nvSpPr>
          <p:cNvPr id="25606" name="AutoShape 5">
            <a:hlinkClick r:id="" action="ppaction://noaction" highlightClick="1"/>
            <a:extLst>
              <a:ext uri="{FF2B5EF4-FFF2-40B4-BE49-F238E27FC236}">
                <a16:creationId xmlns="" xmlns:a16="http://schemas.microsoft.com/office/drawing/2014/main" id="{EB9723EC-1783-40BB-B379-807DE457ECC5}"/>
              </a:ext>
            </a:extLst>
          </p:cNvPr>
          <p:cNvSpPr>
            <a:spLocks noChangeArrowheads="1"/>
          </p:cNvSpPr>
          <p:nvPr/>
        </p:nvSpPr>
        <p:spPr bwMode="auto">
          <a:xfrm>
            <a:off x="1828800" y="2514600"/>
            <a:ext cx="5181600" cy="2590800"/>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BE" altLang="fr-FR" sz="240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 xmlns:a16="http://schemas.microsoft.com/office/drawing/2014/main" id="{AE7A455A-8513-4097-B8F6-758C4230C967}"/>
              </a:ext>
            </a:extLst>
          </p:cNvPr>
          <p:cNvSpPr>
            <a:spLocks noGrp="1" noChangeArrowheads="1"/>
          </p:cNvSpPr>
          <p:nvPr>
            <p:ph type="title"/>
          </p:nvPr>
        </p:nvSpPr>
        <p:spPr>
          <a:xfrm>
            <a:off x="628650" y="365125"/>
            <a:ext cx="7886700" cy="1325563"/>
          </a:xfrm>
        </p:spPr>
        <p:txBody>
          <a:bodyPr vert="horz" lIns="91440" tIns="45720" rIns="91440" bIns="45720" rtlCol="0" anchor="ctr">
            <a:normAutofit/>
          </a:bodyPr>
          <a:lstStyle/>
          <a:p>
            <a:r>
              <a:rPr lang="en-US" altLang="fr-FR" dirty="0" err="1">
                <a:latin typeface="Agency FB"/>
              </a:rPr>
              <a:t>Programme</a:t>
            </a:r>
            <a:r>
              <a:rPr lang="en-US" altLang="fr-FR" dirty="0">
                <a:latin typeface="Agency FB"/>
              </a:rPr>
              <a:t> de </a:t>
            </a:r>
            <a:r>
              <a:rPr lang="en-US" altLang="fr-FR" dirty="0" err="1">
                <a:latin typeface="Agency FB"/>
              </a:rPr>
              <a:t>l’atelier</a:t>
            </a:r>
            <a:endParaRPr lang="en-US" altLang="fr-FR" dirty="0" err="1">
              <a:latin typeface="Agency FB"/>
              <a:cs typeface="Calibri Light"/>
            </a:endParaRPr>
          </a:p>
        </p:txBody>
      </p:sp>
      <p:graphicFrame>
        <p:nvGraphicFramePr>
          <p:cNvPr id="5" name="Diagramme 5">
            <a:extLst>
              <a:ext uri="{FF2B5EF4-FFF2-40B4-BE49-F238E27FC236}">
                <a16:creationId xmlns="" xmlns:a16="http://schemas.microsoft.com/office/drawing/2014/main" id="{DB6AAFCB-CE36-4EB7-AFA6-FBD021D60FD4}"/>
              </a:ext>
            </a:extLst>
          </p:cNvPr>
          <p:cNvGraphicFramePr/>
          <p:nvPr>
            <p:extLst>
              <p:ext uri="{D42A27DB-BD31-4B8C-83A1-F6EECF244321}">
                <p14:modId xmlns:p14="http://schemas.microsoft.com/office/powerpoint/2010/main" val="1700999698"/>
              </p:ext>
            </p:extLst>
          </p:nvPr>
        </p:nvGraphicFramePr>
        <p:xfrm>
          <a:off x="1106054" y="1233508"/>
          <a:ext cx="7479635" cy="50357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00" name="Rectangle 199">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5" name="Rectangle 2">
            <a:extLst>
              <a:ext uri="{FF2B5EF4-FFF2-40B4-BE49-F238E27FC236}">
                <a16:creationId xmlns="" xmlns:a16="http://schemas.microsoft.com/office/drawing/2014/main" id="{A3650FFF-F702-4A38-B753-05DC55E4EB28}"/>
              </a:ext>
            </a:extLst>
          </p:cNvPr>
          <p:cNvSpPr>
            <a:spLocks noGrp="1" noChangeArrowheads="1"/>
          </p:cNvSpPr>
          <p:nvPr>
            <p:ph type="title"/>
          </p:nvPr>
        </p:nvSpPr>
        <p:spPr>
          <a:xfrm>
            <a:off x="628650" y="963877"/>
            <a:ext cx="2620771" cy="4930246"/>
          </a:xfrm>
        </p:spPr>
        <p:txBody>
          <a:bodyPr>
            <a:normAutofit/>
          </a:bodyPr>
          <a:lstStyle/>
          <a:p>
            <a:pPr algn="r"/>
            <a:r>
              <a:rPr lang="fr-BE" altLang="fr-FR" sz="3700">
                <a:solidFill>
                  <a:schemeClr val="accent1"/>
                </a:solidFill>
                <a:latin typeface="Comic Sans MS" panose="030F0702030302020204" pitchFamily="66" charset="0"/>
              </a:rPr>
              <a:t>Evaluation de l’atelier</a:t>
            </a:r>
            <a:endParaRPr lang="fr-FR" altLang="fr-FR" sz="3700">
              <a:solidFill>
                <a:schemeClr val="accent1"/>
              </a:solidFill>
            </a:endParaRPr>
          </a:p>
        </p:txBody>
      </p:sp>
      <p:cxnSp>
        <p:nvCxnSpPr>
          <p:cNvPr id="202" name="Straight Connector 201">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3795" name="Rectangle 3">
            <a:extLst>
              <a:ext uri="{FF2B5EF4-FFF2-40B4-BE49-F238E27FC236}">
                <a16:creationId xmlns="" xmlns:a16="http://schemas.microsoft.com/office/drawing/2014/main" id="{07462F3F-0E1B-454E-B61E-38B188E87ACC}"/>
              </a:ext>
            </a:extLst>
          </p:cNvPr>
          <p:cNvSpPr>
            <a:spLocks noGrp="1" noChangeArrowheads="1"/>
          </p:cNvSpPr>
          <p:nvPr>
            <p:ph idx="1"/>
          </p:nvPr>
        </p:nvSpPr>
        <p:spPr>
          <a:xfrm>
            <a:off x="3732023" y="963877"/>
            <a:ext cx="4783327" cy="4930246"/>
          </a:xfrm>
        </p:spPr>
        <p:txBody>
          <a:bodyPr anchor="ctr">
            <a:normAutofit/>
          </a:bodyPr>
          <a:lstStyle/>
          <a:p>
            <a:pPr>
              <a:buFont typeface="Symbol" panose="05050102010706020507" pitchFamily="18" charset="2"/>
              <a:buChar char="·"/>
            </a:pPr>
            <a:r>
              <a:rPr lang="fr-BE" altLang="fr-FR" sz="2100" dirty="0">
                <a:latin typeface="Comic Sans MS" panose="030F0702030302020204" pitchFamily="66" charset="0"/>
              </a:rPr>
              <a:t>Bonne continuation</a:t>
            </a:r>
          </a:p>
          <a:p>
            <a:pPr>
              <a:buFont typeface="Symbol" panose="05050102010706020507" pitchFamily="18" charset="2"/>
              <a:buChar char="·"/>
            </a:pPr>
            <a:endParaRPr lang="fr-BE" altLang="fr-FR" sz="2100" dirty="0">
              <a:latin typeface="Comic Sans MS" panose="030F0702030302020204" pitchFamily="66" charset="0"/>
            </a:endParaRPr>
          </a:p>
          <a:p>
            <a:pPr>
              <a:buFont typeface="Symbol" panose="05050102010706020507" pitchFamily="18" charset="2"/>
              <a:buChar char="·"/>
            </a:pPr>
            <a:endParaRPr lang="fr-BE" altLang="fr-FR" sz="2100" dirty="0">
              <a:latin typeface="Comic Sans MS" panose="030F0702030302020204" pitchFamily="66" charset="0"/>
            </a:endParaRPr>
          </a:p>
          <a:p>
            <a:pPr lvl="1"/>
            <a:r>
              <a:rPr lang="fr-BE" altLang="fr-FR" sz="2100" dirty="0">
                <a:latin typeface="Comic Sans MS" panose="030F0702030302020204" pitchFamily="66" charset="0"/>
              </a:rPr>
              <a:t>Pour évaluer votre planning ou pour un accompagnement plus personnalisé</a:t>
            </a:r>
          </a:p>
          <a:p>
            <a:pPr lvl="1"/>
            <a:r>
              <a:rPr lang="fr-BE" altLang="fr-FR" sz="2100" dirty="0">
                <a:latin typeface="Comic Sans MS" panose="030F0702030302020204" pitchFamily="66" charset="0"/>
              </a:rPr>
              <a:t>Pour toute autre question concernant vos méthodes de travail </a:t>
            </a:r>
            <a:r>
              <a:rPr lang="fr-BE" altLang="fr-FR" sz="2100" dirty="0" smtClean="0">
                <a:latin typeface="Comic Sans MS" panose="030F0702030302020204" pitchFamily="66" charset="0"/>
              </a:rPr>
              <a:t>contacter le Service d’Aide à la Réussite</a:t>
            </a:r>
            <a:endParaRPr lang="fr-BE" altLang="fr-FR" sz="2100" dirty="0">
              <a:latin typeface="Comic Sans MS" panose="030F0702030302020204" pitchFamily="66" charset="0"/>
            </a:endParaRPr>
          </a:p>
          <a:p>
            <a:pPr marL="457200" lvl="1" indent="0">
              <a:buNone/>
            </a:pPr>
            <a:endParaRPr lang="fr-BE" altLang="fr-FR" sz="2100" dirty="0">
              <a:latin typeface="Comic Sans MS" panose="030F0702030302020204" pitchFamily="66" charset="0"/>
            </a:endParaRPr>
          </a:p>
        </p:txBody>
      </p:sp>
      <p:sp>
        <p:nvSpPr>
          <p:cNvPr id="5" name="Espace réservé du pied de page 4">
            <a:extLst>
              <a:ext uri="{FF2B5EF4-FFF2-40B4-BE49-F238E27FC236}">
                <a16:creationId xmlns="" xmlns:a16="http://schemas.microsoft.com/office/drawing/2014/main" id="{FD7B1587-BDDE-467C-A87C-35DC71017274}"/>
              </a:ext>
            </a:extLst>
          </p:cNvPr>
          <p:cNvSpPr>
            <a:spLocks noGrp="1"/>
          </p:cNvSpPr>
          <p:nvPr>
            <p:ph type="ftr" sz="quarter" idx="11"/>
          </p:nvPr>
        </p:nvSpPr>
        <p:spPr>
          <a:xfrm>
            <a:off x="3732023" y="6033479"/>
            <a:ext cx="3944989" cy="365125"/>
          </a:xfrm>
        </p:spPr>
        <p:txBody>
          <a:bodyPr>
            <a:normAutofit/>
          </a:bodyPr>
          <a:lstStyle/>
          <a:p>
            <a:pPr algn="l">
              <a:spcAft>
                <a:spcPts val="600"/>
              </a:spcAft>
              <a:defRPr/>
            </a:pPr>
            <a:r>
              <a:rPr lang="fr-FR" sz="900">
                <a:solidFill>
                  <a:schemeClr val="tx1">
                    <a:alpha val="80000"/>
                  </a:schemeClr>
                </a:solidFill>
              </a:rPr>
              <a:t>mdt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p:cTn id="7" dur="500" fill="hold"/>
                                        <p:tgtEl>
                                          <p:spTgt spid="337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379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3795">
                                            <p:txEl>
                                              <p:pRg st="3" end="3"/>
                                            </p:txEl>
                                          </p:spTgt>
                                        </p:tgtEl>
                                        <p:attrNameLst>
                                          <p:attrName>style.visibility</p:attrName>
                                        </p:attrNameLst>
                                      </p:cBhvr>
                                      <p:to>
                                        <p:strVal val="visible"/>
                                      </p:to>
                                    </p:set>
                                    <p:anim calcmode="lin" valueType="num">
                                      <p:cBhvr>
                                        <p:cTn id="13" dur="500" fill="hold"/>
                                        <p:tgtEl>
                                          <p:spTgt spid="33795">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3379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anim calcmode="lin" valueType="num">
                                      <p:cBhvr>
                                        <p:cTn id="19" dur="500" fill="hold"/>
                                        <p:tgtEl>
                                          <p:spTgt spid="33795">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379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6147" name="Rectangle 2">
            <a:extLst>
              <a:ext uri="{FF2B5EF4-FFF2-40B4-BE49-F238E27FC236}">
                <a16:creationId xmlns="" xmlns:a16="http://schemas.microsoft.com/office/drawing/2014/main" id="{9F3DCCCD-AD16-4ADC-9CEA-876F89861759}"/>
              </a:ext>
            </a:extLst>
          </p:cNvPr>
          <p:cNvSpPr>
            <a:spLocks noGrp="1" noChangeArrowheads="1"/>
          </p:cNvSpPr>
          <p:nvPr>
            <p:ph type="title"/>
          </p:nvPr>
        </p:nvSpPr>
        <p:spPr>
          <a:xfrm>
            <a:off x="628650" y="620392"/>
            <a:ext cx="2378202" cy="5293673"/>
          </a:xfrm>
        </p:spPr>
        <p:txBody>
          <a:bodyPr lIns="92075" tIns="46038" rIns="92075" bIns="46038">
            <a:normAutofit/>
          </a:bodyPr>
          <a:lstStyle/>
          <a:p>
            <a:r>
              <a:rPr lang="fr-FR" altLang="fr-FR" dirty="0">
                <a:latin typeface="Agency FB"/>
                <a:cs typeface="Aharoni"/>
              </a:rPr>
              <a:t>Pourquoi gérer son temps ?</a:t>
            </a:r>
            <a:endParaRPr lang="fr-FR" altLang="fr-FR" b="1">
              <a:latin typeface="Agency FB"/>
              <a:cs typeface="Aharoni"/>
            </a:endParaRPr>
          </a:p>
        </p:txBody>
      </p:sp>
      <p:sp>
        <p:nvSpPr>
          <p:cNvPr id="5" name="Espace réservé du pied de page 4">
            <a:extLst>
              <a:ext uri="{FF2B5EF4-FFF2-40B4-BE49-F238E27FC236}">
                <a16:creationId xmlns="" xmlns:a16="http://schemas.microsoft.com/office/drawing/2014/main" id="{F27FB8BF-B4DE-40B5-81A0-4726445F0466}"/>
              </a:ext>
            </a:extLst>
          </p:cNvPr>
          <p:cNvSpPr>
            <a:spLocks noGrp="1"/>
          </p:cNvSpPr>
          <p:nvPr>
            <p:ph type="ftr" sz="quarter" idx="11"/>
          </p:nvPr>
        </p:nvSpPr>
        <p:spPr>
          <a:xfrm>
            <a:off x="3028950" y="6356350"/>
            <a:ext cx="3086100" cy="365125"/>
          </a:xfrm>
        </p:spPr>
        <p:txBody>
          <a:bodyPr>
            <a:normAutofit/>
          </a:bodyPr>
          <a:lstStyle/>
          <a:p>
            <a:pPr>
              <a:spcAft>
                <a:spcPts val="600"/>
              </a:spcAft>
              <a:defRPr/>
            </a:pPr>
            <a:r>
              <a:rPr lang="fr-FR"/>
              <a:t>mdt </a:t>
            </a:r>
          </a:p>
        </p:txBody>
      </p:sp>
      <p:graphicFrame>
        <p:nvGraphicFramePr>
          <p:cNvPr id="4" name="Diagramme 4">
            <a:extLst>
              <a:ext uri="{FF2B5EF4-FFF2-40B4-BE49-F238E27FC236}">
                <a16:creationId xmlns="" xmlns:a16="http://schemas.microsoft.com/office/drawing/2014/main" id="{68751E43-20E6-4BBA-9A70-27684B1B87CB}"/>
              </a:ext>
            </a:extLst>
          </p:cNvPr>
          <p:cNvGraphicFramePr/>
          <p:nvPr>
            <p:extLst>
              <p:ext uri="{D42A27DB-BD31-4B8C-83A1-F6EECF244321}">
                <p14:modId xmlns:p14="http://schemas.microsoft.com/office/powerpoint/2010/main" val="2899458748"/>
              </p:ext>
            </p:extLst>
          </p:nvPr>
        </p:nvGraphicFramePr>
        <p:xfrm>
          <a:off x="3034460" y="620392"/>
          <a:ext cx="5483176" cy="5809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026">
            <a:extLst>
              <a:ext uri="{FF2B5EF4-FFF2-40B4-BE49-F238E27FC236}">
                <a16:creationId xmlns="" xmlns:a16="http://schemas.microsoft.com/office/drawing/2014/main" id="{6D130D3B-F930-400B-8606-2BD74CA90847}"/>
              </a:ext>
            </a:extLst>
          </p:cNvPr>
          <p:cNvSpPr>
            <a:spLocks noGrp="1" noChangeArrowheads="1"/>
          </p:cNvSpPr>
          <p:nvPr>
            <p:ph type="title"/>
          </p:nvPr>
        </p:nvSpPr>
        <p:spPr>
          <a:xfrm>
            <a:off x="628650" y="620392"/>
            <a:ext cx="2530602" cy="5504688"/>
          </a:xfrm>
        </p:spPr>
        <p:txBody>
          <a:bodyPr>
            <a:normAutofit/>
          </a:bodyPr>
          <a:lstStyle/>
          <a:p>
            <a:r>
              <a:rPr lang="fr-BE" altLang="fr-FR" sz="4000" dirty="0">
                <a:latin typeface="Agency FB"/>
              </a:rPr>
              <a:t>Planifier = démarches</a:t>
            </a:r>
            <a:endParaRPr lang="fr-FR" altLang="fr-FR" sz="4000" dirty="0">
              <a:latin typeface="Agency FB"/>
            </a:endParaRPr>
          </a:p>
        </p:txBody>
      </p:sp>
      <p:graphicFrame>
        <p:nvGraphicFramePr>
          <p:cNvPr id="2" name="Diagramme 2">
            <a:extLst>
              <a:ext uri="{FF2B5EF4-FFF2-40B4-BE49-F238E27FC236}">
                <a16:creationId xmlns="" xmlns:a16="http://schemas.microsoft.com/office/drawing/2014/main" id="{5906F133-FFEC-42F2-A731-725B5650443A}"/>
              </a:ext>
            </a:extLst>
          </p:cNvPr>
          <p:cNvGraphicFramePr/>
          <p:nvPr>
            <p:extLst>
              <p:ext uri="{D42A27DB-BD31-4B8C-83A1-F6EECF244321}">
                <p14:modId xmlns:p14="http://schemas.microsoft.com/office/powerpoint/2010/main" val="2883696602"/>
              </p:ext>
            </p:extLst>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8196" name="Rectangle 5">
            <a:extLst>
              <a:ext uri="{FF2B5EF4-FFF2-40B4-BE49-F238E27FC236}">
                <a16:creationId xmlns="" xmlns:a16="http://schemas.microsoft.com/office/drawing/2014/main" id="{1BE03AB0-6264-4AD6-9B70-0122A1023542}"/>
              </a:ext>
            </a:extLst>
          </p:cNvPr>
          <p:cNvSpPr>
            <a:spLocks noGrp="1" noChangeArrowheads="1"/>
          </p:cNvSpPr>
          <p:nvPr>
            <p:ph type="title"/>
          </p:nvPr>
        </p:nvSpPr>
        <p:spPr>
          <a:xfrm>
            <a:off x="628650" y="620392"/>
            <a:ext cx="2530602" cy="5504688"/>
          </a:xfrm>
        </p:spPr>
        <p:txBody>
          <a:bodyPr>
            <a:normAutofit/>
          </a:bodyPr>
          <a:lstStyle/>
          <a:p>
            <a:r>
              <a:rPr lang="fr-FR" altLang="fr-FR" sz="3700" dirty="0">
                <a:latin typeface="Agency FB"/>
              </a:rPr>
              <a:t>1) Calendrier des échéances</a:t>
            </a:r>
          </a:p>
        </p:txBody>
      </p:sp>
      <p:sp>
        <p:nvSpPr>
          <p:cNvPr id="6" name="Espace réservé du pied de page 4">
            <a:extLst>
              <a:ext uri="{FF2B5EF4-FFF2-40B4-BE49-F238E27FC236}">
                <a16:creationId xmlns="" xmlns:a16="http://schemas.microsoft.com/office/drawing/2014/main" id="{00C09266-3CF3-4BBC-B866-BE73E6DF093C}"/>
              </a:ext>
            </a:extLst>
          </p:cNvPr>
          <p:cNvSpPr>
            <a:spLocks noGrp="1"/>
          </p:cNvSpPr>
          <p:nvPr>
            <p:ph type="ftr" sz="quarter" idx="11"/>
          </p:nvPr>
        </p:nvSpPr>
        <p:spPr>
          <a:xfrm>
            <a:off x="3028950" y="6356350"/>
            <a:ext cx="3086100" cy="365125"/>
          </a:xfrm>
        </p:spPr>
        <p:txBody>
          <a:bodyPr>
            <a:normAutofit/>
          </a:bodyPr>
          <a:lstStyle/>
          <a:p>
            <a:pPr>
              <a:spcAft>
                <a:spcPts val="600"/>
              </a:spcAft>
              <a:defRPr/>
            </a:pPr>
            <a:r>
              <a:rPr lang="fr-FR"/>
              <a:t>mdt </a:t>
            </a:r>
          </a:p>
        </p:txBody>
      </p:sp>
      <p:sp>
        <p:nvSpPr>
          <p:cNvPr id="8197" name="AutoShape 6">
            <a:hlinkClick r:id="" action="ppaction://noaction" highlightClick="1"/>
            <a:extLst>
              <a:ext uri="{FF2B5EF4-FFF2-40B4-BE49-F238E27FC236}">
                <a16:creationId xmlns="" xmlns:a16="http://schemas.microsoft.com/office/drawing/2014/main" id="{4AA4CBAE-EC14-4BD2-9F2D-AFB328A19636}"/>
              </a:ext>
            </a:extLst>
          </p:cNvPr>
          <p:cNvSpPr>
            <a:spLocks noChangeArrowheads="1"/>
          </p:cNvSpPr>
          <p:nvPr/>
        </p:nvSpPr>
        <p:spPr bwMode="auto">
          <a:xfrm>
            <a:off x="914400" y="3886200"/>
            <a:ext cx="7543800" cy="685800"/>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fr-FR" altLang="fr-FR" sz="2400">
              <a:latin typeface="Comic Sans MS" panose="030F0702030302020204" pitchFamily="66" charset="0"/>
            </a:endParaRPr>
          </a:p>
        </p:txBody>
      </p:sp>
      <p:graphicFrame>
        <p:nvGraphicFramePr>
          <p:cNvPr id="2" name="Diagramme 2">
            <a:extLst>
              <a:ext uri="{FF2B5EF4-FFF2-40B4-BE49-F238E27FC236}">
                <a16:creationId xmlns="" xmlns:a16="http://schemas.microsoft.com/office/drawing/2014/main" id="{F9E72343-5415-47D6-BEB8-77D55F5197CB}"/>
              </a:ext>
            </a:extLst>
          </p:cNvPr>
          <p:cNvGraphicFramePr/>
          <p:nvPr>
            <p:extLst>
              <p:ext uri="{D42A27DB-BD31-4B8C-83A1-F6EECF244321}">
                <p14:modId xmlns:p14="http://schemas.microsoft.com/office/powerpoint/2010/main" val="3738145505"/>
              </p:ext>
            </p:extLst>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1" name="Picture 9" descr="http://www.parisgratuit.com/images-calen/perpet-ENG-7-12.jpg">
            <a:extLst>
              <a:ext uri="{FF2B5EF4-FFF2-40B4-BE49-F238E27FC236}">
                <a16:creationId xmlns="" xmlns:a16="http://schemas.microsoft.com/office/drawing/2014/main" id="{0FB3FED9-6118-4A77-9926-F855EFD4119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34815" y="643467"/>
            <a:ext cx="7074369"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pied de page 4">
            <a:extLst>
              <a:ext uri="{FF2B5EF4-FFF2-40B4-BE49-F238E27FC236}">
                <a16:creationId xmlns="" xmlns:a16="http://schemas.microsoft.com/office/drawing/2014/main" id="{6BD3E04A-21DE-4035-AC62-FF26C9F2FC40}"/>
              </a:ext>
            </a:extLst>
          </p:cNvPr>
          <p:cNvSpPr>
            <a:spLocks noGrp="1"/>
          </p:cNvSpPr>
          <p:nvPr>
            <p:ph type="ftr" sz="quarter" idx="11"/>
          </p:nvPr>
        </p:nvSpPr>
        <p:spPr>
          <a:xfrm>
            <a:off x="3028950" y="6356350"/>
            <a:ext cx="3086100" cy="365125"/>
          </a:xfrm>
        </p:spPr>
        <p:txBody>
          <a:bodyPr>
            <a:normAutofit/>
          </a:bodyPr>
          <a:lstStyle/>
          <a:p>
            <a:pPr>
              <a:spcAft>
                <a:spcPts val="600"/>
              </a:spcAft>
              <a:defRPr/>
            </a:pPr>
            <a:r>
              <a:rPr lang="fr-FR">
                <a:solidFill>
                  <a:srgbClr val="FFFFFF"/>
                </a:solidFill>
              </a:rPr>
              <a:t>mdt </a:t>
            </a:r>
          </a:p>
        </p:txBody>
      </p:sp>
      <p:sp>
        <p:nvSpPr>
          <p:cNvPr id="9219" name="AutoShape 5">
            <a:hlinkClick r:id="" action="ppaction://hlinkshowjump?jump=previousslide" highlightClick="1"/>
            <a:extLst>
              <a:ext uri="{FF2B5EF4-FFF2-40B4-BE49-F238E27FC236}">
                <a16:creationId xmlns="" xmlns:a16="http://schemas.microsoft.com/office/drawing/2014/main" id="{934A3097-C067-4843-9578-01D191983018}"/>
              </a:ext>
            </a:extLst>
          </p:cNvPr>
          <p:cNvSpPr>
            <a:spLocks noChangeArrowheads="1"/>
          </p:cNvSpPr>
          <p:nvPr/>
        </p:nvSpPr>
        <p:spPr bwMode="auto">
          <a:xfrm>
            <a:off x="1676400" y="609600"/>
            <a:ext cx="6553200" cy="10668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BE" altLang="fr-FR" sz="2400">
              <a:latin typeface="Comic Sans MS" panose="030F0702030302020204" pitchFamily="66" charset="0"/>
            </a:endParaRPr>
          </a:p>
        </p:txBody>
      </p:sp>
      <p:sp>
        <p:nvSpPr>
          <p:cNvPr id="9220" name="AutoShape 6">
            <a:hlinkClick r:id="" action="ppaction://noaction" highlightClick="1"/>
            <a:extLst>
              <a:ext uri="{FF2B5EF4-FFF2-40B4-BE49-F238E27FC236}">
                <a16:creationId xmlns="" xmlns:a16="http://schemas.microsoft.com/office/drawing/2014/main" id="{3884AC02-CC77-4852-A052-3E2A47B1509E}"/>
              </a:ext>
            </a:extLst>
          </p:cNvPr>
          <p:cNvSpPr>
            <a:spLocks noChangeArrowheads="1"/>
          </p:cNvSpPr>
          <p:nvPr/>
        </p:nvSpPr>
        <p:spPr bwMode="auto">
          <a:xfrm>
            <a:off x="1905000" y="2057400"/>
            <a:ext cx="5562600" cy="21336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BE" altLang="fr-FR" sz="240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3" name="Rectangle 2">
            <a:extLst>
              <a:ext uri="{FF2B5EF4-FFF2-40B4-BE49-F238E27FC236}">
                <a16:creationId xmlns="" xmlns:a16="http://schemas.microsoft.com/office/drawing/2014/main" id="{1F922573-D93C-4F75-95BE-EC4C0AB8BBD5}"/>
              </a:ext>
            </a:extLst>
          </p:cNvPr>
          <p:cNvSpPr>
            <a:spLocks noGrp="1" noChangeArrowheads="1"/>
          </p:cNvSpPr>
          <p:nvPr>
            <p:ph type="title"/>
          </p:nvPr>
        </p:nvSpPr>
        <p:spPr>
          <a:xfrm>
            <a:off x="417399" y="643467"/>
            <a:ext cx="8408193" cy="744836"/>
          </a:xfrm>
        </p:spPr>
        <p:txBody>
          <a:bodyPr vert="horz" lIns="91440" tIns="45720" rIns="91440" bIns="45720" rtlCol="0" anchor="ctr">
            <a:normAutofit/>
          </a:bodyPr>
          <a:lstStyle/>
          <a:p>
            <a:pPr algn="ctr"/>
            <a:r>
              <a:rPr lang="en-US" altLang="fr-FR" sz="2800" kern="1200" dirty="0">
                <a:solidFill>
                  <a:schemeClr val="bg1"/>
                </a:solidFill>
                <a:latin typeface="Agency FB"/>
              </a:rPr>
              <a:t>2) </a:t>
            </a:r>
            <a:r>
              <a:rPr lang="en-US" altLang="fr-FR" sz="2800" kern="1200" dirty="0" err="1">
                <a:solidFill>
                  <a:schemeClr val="bg1"/>
                </a:solidFill>
                <a:latin typeface="Agency FB"/>
              </a:rPr>
              <a:t>Planifier</a:t>
            </a:r>
            <a:r>
              <a:rPr lang="en-US" altLang="fr-FR" sz="2800" kern="1200" dirty="0">
                <a:solidFill>
                  <a:schemeClr val="bg1"/>
                </a:solidFill>
                <a:latin typeface="Agency FB"/>
              </a:rPr>
              <a:t>: </a:t>
            </a:r>
            <a:r>
              <a:rPr lang="en-US" altLang="fr-FR" sz="2800" kern="1200" dirty="0" err="1">
                <a:solidFill>
                  <a:schemeClr val="bg1"/>
                </a:solidFill>
                <a:latin typeface="Agency FB"/>
              </a:rPr>
              <a:t>outil</a:t>
            </a:r>
            <a:endParaRPr lang="en-US" altLang="fr-FR" sz="2800" kern="1200">
              <a:solidFill>
                <a:schemeClr val="bg1"/>
              </a:solidFill>
              <a:latin typeface="Agency FB"/>
            </a:endParaRPr>
          </a:p>
        </p:txBody>
      </p:sp>
      <p:pic>
        <p:nvPicPr>
          <p:cNvPr id="2" name="Image 2" descr="Une image contenant capture d’écran&#10;&#10;Description générée avec un niveau de confiance très élevé">
            <a:extLst>
              <a:ext uri="{FF2B5EF4-FFF2-40B4-BE49-F238E27FC236}">
                <a16:creationId xmlns="" xmlns:a16="http://schemas.microsoft.com/office/drawing/2014/main" id="{C2572379-4E66-445A-89A2-16A59AE960E9}"/>
              </a:ext>
            </a:extLst>
          </p:cNvPr>
          <p:cNvPicPr>
            <a:picLocks noChangeAspect="1"/>
          </p:cNvPicPr>
          <p:nvPr/>
        </p:nvPicPr>
        <p:blipFill>
          <a:blip r:embed="rId3"/>
          <a:stretch>
            <a:fillRect/>
          </a:stretch>
        </p:blipFill>
        <p:spPr>
          <a:xfrm>
            <a:off x="800155" y="1675227"/>
            <a:ext cx="7543689" cy="4394199"/>
          </a:xfrm>
          <a:prstGeom prst="rect">
            <a:avLst/>
          </a:prstGeom>
        </p:spPr>
      </p:pic>
      <p:sp>
        <p:nvSpPr>
          <p:cNvPr id="7" name="Espace réservé du pied de page 4">
            <a:extLst>
              <a:ext uri="{FF2B5EF4-FFF2-40B4-BE49-F238E27FC236}">
                <a16:creationId xmlns="" xmlns:a16="http://schemas.microsoft.com/office/drawing/2014/main" id="{1BC7FCBB-80E1-4FD8-90C6-37D5678A9B81}"/>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eaLnBrk="1" hangingPunct="1">
              <a:spcAft>
                <a:spcPts val="600"/>
              </a:spcAft>
              <a:defRPr/>
            </a:pPr>
            <a:r>
              <a:rPr lang="en-US" kern="1200">
                <a:solidFill>
                  <a:schemeClr val="tx1">
                    <a:tint val="75000"/>
                  </a:schemeClr>
                </a:solidFill>
                <a:latin typeface="+mn-lt"/>
                <a:ea typeface="+mn-ea"/>
                <a:cs typeface="+mn-cs"/>
              </a:rPr>
              <a:t>mdt </a:t>
            </a:r>
          </a:p>
        </p:txBody>
      </p:sp>
      <p:sp>
        <p:nvSpPr>
          <p:cNvPr id="10245" name="AutoShape 11">
            <a:hlinkClick r:id="" action="ppaction://hlinkshowjump?jump=nextslide" highlightClick="1"/>
            <a:extLst>
              <a:ext uri="{FF2B5EF4-FFF2-40B4-BE49-F238E27FC236}">
                <a16:creationId xmlns="" xmlns:a16="http://schemas.microsoft.com/office/drawing/2014/main" id="{F4ECEE7D-6D5B-40F3-B742-76492C880A29}"/>
              </a:ext>
            </a:extLst>
          </p:cNvPr>
          <p:cNvSpPr>
            <a:spLocks noChangeArrowheads="1"/>
          </p:cNvSpPr>
          <p:nvPr/>
        </p:nvSpPr>
        <p:spPr bwMode="auto">
          <a:xfrm>
            <a:off x="1524000" y="1600200"/>
            <a:ext cx="1143000" cy="533400"/>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BE" altLang="fr-FR" sz="240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1267" name="Rectangle 3074">
            <a:extLst>
              <a:ext uri="{FF2B5EF4-FFF2-40B4-BE49-F238E27FC236}">
                <a16:creationId xmlns="" xmlns:a16="http://schemas.microsoft.com/office/drawing/2014/main" id="{C2036E41-3EA8-4565-A961-E48E035F731D}"/>
              </a:ext>
            </a:extLst>
          </p:cNvPr>
          <p:cNvSpPr>
            <a:spLocks noGrp="1" noChangeArrowheads="1"/>
          </p:cNvSpPr>
          <p:nvPr>
            <p:ph type="title"/>
          </p:nvPr>
        </p:nvSpPr>
        <p:spPr>
          <a:xfrm>
            <a:off x="628650" y="620392"/>
            <a:ext cx="2530602" cy="5504688"/>
          </a:xfrm>
        </p:spPr>
        <p:txBody>
          <a:bodyPr>
            <a:normAutofit/>
          </a:bodyPr>
          <a:lstStyle/>
          <a:p>
            <a:r>
              <a:rPr lang="fr-BE" altLang="fr-FR" sz="3700" i="1" dirty="0">
                <a:latin typeface="Comic Sans MS" panose="030F0702030302020204" pitchFamily="66" charset="0"/>
              </a:rPr>
              <a:t/>
            </a:r>
            <a:br>
              <a:rPr lang="fr-BE" altLang="fr-FR" sz="3700" i="1" dirty="0">
                <a:latin typeface="Comic Sans MS" panose="030F0702030302020204" pitchFamily="66" charset="0"/>
              </a:rPr>
            </a:br>
            <a:r>
              <a:rPr lang="fr-BE" altLang="fr-FR" sz="3700" dirty="0">
                <a:latin typeface="Agency FB"/>
              </a:rPr>
              <a:t>Lister les tâches à effectuer</a:t>
            </a:r>
            <a:endParaRPr lang="fr-FR" altLang="fr-FR" sz="3700" dirty="0">
              <a:latin typeface="Agency FB"/>
            </a:endParaRPr>
          </a:p>
        </p:txBody>
      </p:sp>
      <p:sp>
        <p:nvSpPr>
          <p:cNvPr id="7" name="Espace réservé du pied de page 4">
            <a:extLst>
              <a:ext uri="{FF2B5EF4-FFF2-40B4-BE49-F238E27FC236}">
                <a16:creationId xmlns="" xmlns:a16="http://schemas.microsoft.com/office/drawing/2014/main" id="{1158C076-950E-43DF-BEBE-5301431F2F2C}"/>
              </a:ext>
            </a:extLst>
          </p:cNvPr>
          <p:cNvSpPr>
            <a:spLocks noGrp="1"/>
          </p:cNvSpPr>
          <p:nvPr>
            <p:ph type="ftr" sz="quarter" idx="11"/>
          </p:nvPr>
        </p:nvSpPr>
        <p:spPr>
          <a:xfrm>
            <a:off x="3028950" y="6356350"/>
            <a:ext cx="3086100" cy="365125"/>
          </a:xfrm>
        </p:spPr>
        <p:txBody>
          <a:bodyPr>
            <a:normAutofit/>
          </a:bodyPr>
          <a:lstStyle/>
          <a:p>
            <a:pPr>
              <a:spcAft>
                <a:spcPts val="600"/>
              </a:spcAft>
              <a:defRPr/>
            </a:pPr>
            <a:r>
              <a:rPr lang="fr-FR"/>
              <a:t>mdt </a:t>
            </a:r>
          </a:p>
        </p:txBody>
      </p:sp>
      <p:sp>
        <p:nvSpPr>
          <p:cNvPr id="11269" name="AutoShape 3077">
            <a:hlinkClick r:id="" action="ppaction://noaction" highlightClick="1"/>
            <a:extLst>
              <a:ext uri="{FF2B5EF4-FFF2-40B4-BE49-F238E27FC236}">
                <a16:creationId xmlns="" xmlns:a16="http://schemas.microsoft.com/office/drawing/2014/main" id="{FB7F4EBE-9EA1-4CE5-929C-ADE5A5355862}"/>
              </a:ext>
            </a:extLst>
          </p:cNvPr>
          <p:cNvSpPr>
            <a:spLocks noChangeArrowheads="1"/>
          </p:cNvSpPr>
          <p:nvPr/>
        </p:nvSpPr>
        <p:spPr bwMode="auto">
          <a:xfrm>
            <a:off x="1981200" y="3048000"/>
            <a:ext cx="5867400" cy="1447800"/>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BE" altLang="fr-FR" sz="2400">
              <a:latin typeface="Comic Sans MS" panose="030F0702030302020204" pitchFamily="66" charset="0"/>
            </a:endParaRPr>
          </a:p>
        </p:txBody>
      </p:sp>
      <p:sp>
        <p:nvSpPr>
          <p:cNvPr id="11270" name="AutoShape 3078">
            <a:hlinkClick r:id="" action="ppaction://noaction" highlightClick="1"/>
            <a:extLst>
              <a:ext uri="{FF2B5EF4-FFF2-40B4-BE49-F238E27FC236}">
                <a16:creationId xmlns="" xmlns:a16="http://schemas.microsoft.com/office/drawing/2014/main" id="{D7FE8FC2-24A1-48FA-8FDA-A4E206042192}"/>
              </a:ext>
            </a:extLst>
          </p:cNvPr>
          <p:cNvSpPr>
            <a:spLocks noChangeArrowheads="1"/>
          </p:cNvSpPr>
          <p:nvPr/>
        </p:nvSpPr>
        <p:spPr bwMode="auto">
          <a:xfrm>
            <a:off x="1219200" y="2819400"/>
            <a:ext cx="3657600" cy="762000"/>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BE" altLang="fr-FR" sz="2400">
              <a:latin typeface="Comic Sans MS" panose="030F0702030302020204" pitchFamily="66" charset="0"/>
            </a:endParaRPr>
          </a:p>
        </p:txBody>
      </p:sp>
      <p:graphicFrame>
        <p:nvGraphicFramePr>
          <p:cNvPr id="4" name="Diagramme 4">
            <a:extLst>
              <a:ext uri="{FF2B5EF4-FFF2-40B4-BE49-F238E27FC236}">
                <a16:creationId xmlns="" xmlns:a16="http://schemas.microsoft.com/office/drawing/2014/main" id="{C031B806-DC24-41C3-ADBA-CE0C9F6EF6EB}"/>
              </a:ext>
            </a:extLst>
          </p:cNvPr>
          <p:cNvGraphicFramePr/>
          <p:nvPr>
            <p:extLst>
              <p:ext uri="{D42A27DB-BD31-4B8C-83A1-F6EECF244321}">
                <p14:modId xmlns:p14="http://schemas.microsoft.com/office/powerpoint/2010/main" val="3258803827"/>
              </p:ext>
            </p:extLst>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2297" name="Rectangle 71">
            <a:extLst>
              <a:ext uri="{FF2B5EF4-FFF2-40B4-BE49-F238E27FC236}">
                <a16:creationId xmlns="" xmlns:a16="http://schemas.microsoft.com/office/drawing/2014/main" id="{53B021B3-DE93-4AB7-8A18-CF5F1CED88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1" name="Rectangle 2">
            <a:extLst>
              <a:ext uri="{FF2B5EF4-FFF2-40B4-BE49-F238E27FC236}">
                <a16:creationId xmlns="" xmlns:a16="http://schemas.microsoft.com/office/drawing/2014/main" id="{2F9F28EC-D655-419D-AED8-427A4FBBAD00}"/>
              </a:ext>
            </a:extLst>
          </p:cNvPr>
          <p:cNvSpPr>
            <a:spLocks noGrp="1" noChangeArrowheads="1"/>
          </p:cNvSpPr>
          <p:nvPr>
            <p:ph type="title"/>
          </p:nvPr>
        </p:nvSpPr>
        <p:spPr>
          <a:xfrm>
            <a:off x="630936" y="256032"/>
            <a:ext cx="7879842" cy="1014984"/>
          </a:xfrm>
        </p:spPr>
        <p:txBody>
          <a:bodyPr anchor="b">
            <a:normAutofit/>
          </a:bodyPr>
          <a:lstStyle/>
          <a:p>
            <a:r>
              <a:rPr lang="fr-BE" altLang="fr-FR" sz="3100" dirty="0">
                <a:latin typeface="Comic Sans MS"/>
              </a:rPr>
              <a:t>3) </a:t>
            </a:r>
            <a:r>
              <a:rPr lang="fr-BE" altLang="fr-FR" sz="3100" dirty="0">
                <a:latin typeface="Agency FB"/>
              </a:rPr>
              <a:t>Evaluer le temps nécessaire</a:t>
            </a:r>
            <a:br>
              <a:rPr lang="fr-BE" altLang="fr-FR" sz="3100" dirty="0">
                <a:latin typeface="Agency FB"/>
              </a:rPr>
            </a:br>
            <a:r>
              <a:rPr lang="fr-BE" altLang="fr-FR" sz="3100" dirty="0">
                <a:latin typeface="Agency FB"/>
              </a:rPr>
              <a:t>pour chaque démarche </a:t>
            </a:r>
            <a:endParaRPr lang="fr-FR" altLang="fr-FR" sz="3100" dirty="0">
              <a:latin typeface="Agency FB"/>
            </a:endParaRPr>
          </a:p>
        </p:txBody>
      </p:sp>
      <p:sp>
        <p:nvSpPr>
          <p:cNvPr id="12298" name="Rectangle 73">
            <a:extLst>
              <a:ext uri="{FF2B5EF4-FFF2-40B4-BE49-F238E27FC236}">
                <a16:creationId xmlns="" xmlns:a16="http://schemas.microsoft.com/office/drawing/2014/main" id="{52D502E5-F6B4-4D58-B4AE-FC466FF15E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299" name="Rectangle 75">
            <a:extLst>
              <a:ext uri="{FF2B5EF4-FFF2-40B4-BE49-F238E27FC236}">
                <a16:creationId xmlns="" xmlns:a16="http://schemas.microsoft.com/office/drawing/2014/main" id="{9DECDBF4-02B6-4BB4-B65B-B8107AD6A9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Espace réservé du pied de page 4">
            <a:extLst>
              <a:ext uri="{FF2B5EF4-FFF2-40B4-BE49-F238E27FC236}">
                <a16:creationId xmlns="" xmlns:a16="http://schemas.microsoft.com/office/drawing/2014/main" id="{EF551635-1AA1-4220-82F7-6412EF71D9E9}"/>
              </a:ext>
            </a:extLst>
          </p:cNvPr>
          <p:cNvSpPr>
            <a:spLocks noGrp="1"/>
          </p:cNvSpPr>
          <p:nvPr>
            <p:ph type="ftr" sz="quarter" idx="11"/>
          </p:nvPr>
        </p:nvSpPr>
        <p:spPr>
          <a:xfrm>
            <a:off x="3028950" y="6356350"/>
            <a:ext cx="3086100" cy="365125"/>
          </a:xfrm>
        </p:spPr>
        <p:txBody>
          <a:bodyPr>
            <a:normAutofit/>
          </a:bodyPr>
          <a:lstStyle/>
          <a:p>
            <a:pPr>
              <a:spcAft>
                <a:spcPts val="600"/>
              </a:spcAft>
              <a:defRPr/>
            </a:pPr>
            <a:r>
              <a:rPr lang="fr-FR">
                <a:solidFill>
                  <a:schemeClr val="tx1">
                    <a:lumMod val="50000"/>
                    <a:lumOff val="50000"/>
                  </a:schemeClr>
                </a:solidFill>
              </a:rPr>
              <a:t>mdt </a:t>
            </a:r>
          </a:p>
        </p:txBody>
      </p:sp>
      <p:graphicFrame>
        <p:nvGraphicFramePr>
          <p:cNvPr id="2" name="Diagramme 2">
            <a:extLst>
              <a:ext uri="{FF2B5EF4-FFF2-40B4-BE49-F238E27FC236}">
                <a16:creationId xmlns="" xmlns:a16="http://schemas.microsoft.com/office/drawing/2014/main" id="{A6F865D5-3150-4CF2-9F0F-458C37A985CC}"/>
              </a:ext>
            </a:extLst>
          </p:cNvPr>
          <p:cNvGraphicFramePr/>
          <p:nvPr>
            <p:extLst>
              <p:ext uri="{D42A27DB-BD31-4B8C-83A1-F6EECF244321}">
                <p14:modId xmlns:p14="http://schemas.microsoft.com/office/powerpoint/2010/main" val="4050636190"/>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Office\Modèles\Modèles de présentation\LABYRINT.POT</Template>
  <TotalTime>1949</TotalTime>
  <Words>668</Words>
  <Application>Microsoft Office PowerPoint</Application>
  <PresentationFormat>Affichage à l'écran (4:3)</PresentationFormat>
  <Paragraphs>160</Paragraphs>
  <Slides>20</Slides>
  <Notes>19</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Office Theme</vt:lpstr>
      <vt:lpstr>Présentation PowerPoint</vt:lpstr>
      <vt:lpstr>Programme de l’atelier</vt:lpstr>
      <vt:lpstr>Pourquoi gérer son temps ?</vt:lpstr>
      <vt:lpstr>Planifier = démarches</vt:lpstr>
      <vt:lpstr>1) Calendrier des échéances</vt:lpstr>
      <vt:lpstr>Présentation PowerPoint</vt:lpstr>
      <vt:lpstr>2) Planifier: outil</vt:lpstr>
      <vt:lpstr> Lister les tâches à effectuer</vt:lpstr>
      <vt:lpstr>3) Evaluer le temps nécessaire pour chaque démarche </vt:lpstr>
      <vt:lpstr>Présentation PowerPoint</vt:lpstr>
      <vt:lpstr>Planning  : une méthode de répartition des plages d'étude </vt:lpstr>
      <vt:lpstr>3) Emploi du temps sur le planning</vt:lpstr>
      <vt:lpstr>Présentation PowerPoint</vt:lpstr>
      <vt:lpstr>4) Evaluer : - réajuster immédiatement</vt:lpstr>
      <vt:lpstr>Evaluer:  Réajuster en cours de route ( après 1 semaine)</vt:lpstr>
      <vt:lpstr>         5) Planifier son temps de travail sur une journée:    conseils</vt:lpstr>
      <vt:lpstr>Conclusion:  Un bon planning est:</vt:lpstr>
      <vt:lpstr>Annexe : Données de Réactivations</vt:lpstr>
      <vt:lpstr>Annexe : Courbe de rendement</vt:lpstr>
      <vt:lpstr>Evaluation de l’atelier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Programme du séminaire</dc:title>
  <dc:creator>magali</dc:creator>
  <cp:lastModifiedBy>Magali Mailleux</cp:lastModifiedBy>
  <cp:revision>820</cp:revision>
  <cp:lastPrinted>2002-12-04T13:34:31Z</cp:lastPrinted>
  <dcterms:created xsi:type="dcterms:W3CDTF">1601-01-01T00:00:00Z</dcterms:created>
  <dcterms:modified xsi:type="dcterms:W3CDTF">2020-06-18T13:05:14Z</dcterms:modified>
</cp:coreProperties>
</file>